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charts/chart12.xml" ContentType="application/vnd.openxmlformats-officedocument.drawingml.chart+xml"/>
  <Override PartName="/ppt/theme/themeOverride11.xml" ContentType="application/vnd.openxmlformats-officedocument.themeOverride+xml"/>
  <Override PartName="/ppt/charts/chart13.xml" ContentType="application/vnd.openxmlformats-officedocument.drawingml.chart+xml"/>
  <Override PartName="/ppt/theme/themeOverride12.xml" ContentType="application/vnd.openxmlformats-officedocument.themeOverr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0"/>
  </p:notesMasterIdLst>
  <p:sldIdLst>
    <p:sldId id="256" r:id="rId5"/>
    <p:sldId id="326" r:id="rId6"/>
    <p:sldId id="408" r:id="rId7"/>
    <p:sldId id="370" r:id="rId8"/>
    <p:sldId id="275" r:id="rId9"/>
    <p:sldId id="289" r:id="rId10"/>
    <p:sldId id="290" r:id="rId11"/>
    <p:sldId id="291" r:id="rId12"/>
    <p:sldId id="292" r:id="rId13"/>
    <p:sldId id="293" r:id="rId14"/>
    <p:sldId id="295" r:id="rId15"/>
    <p:sldId id="294" r:id="rId16"/>
    <p:sldId id="410" r:id="rId17"/>
    <p:sldId id="411" r:id="rId18"/>
    <p:sldId id="413" r:id="rId19"/>
    <p:sldId id="412" r:id="rId20"/>
    <p:sldId id="462" r:id="rId21"/>
    <p:sldId id="415" r:id="rId22"/>
    <p:sldId id="416" r:id="rId23"/>
    <p:sldId id="417" r:id="rId24"/>
    <p:sldId id="418" r:id="rId25"/>
    <p:sldId id="419" r:id="rId26"/>
    <p:sldId id="259" r:id="rId27"/>
    <p:sldId id="398" r:id="rId28"/>
    <p:sldId id="375" r:id="rId29"/>
    <p:sldId id="376" r:id="rId30"/>
    <p:sldId id="335" r:id="rId31"/>
    <p:sldId id="468" r:id="rId32"/>
    <p:sldId id="420" r:id="rId33"/>
    <p:sldId id="336" r:id="rId34"/>
    <p:sldId id="337" r:id="rId35"/>
    <p:sldId id="463" r:id="rId36"/>
    <p:sldId id="464" r:id="rId37"/>
    <p:sldId id="451" r:id="rId38"/>
    <p:sldId id="271" r:id="rId3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C46"/>
    <a:srgbClr val="7EBB59"/>
    <a:srgbClr val="95C674"/>
    <a:srgbClr val="8F8045"/>
    <a:srgbClr val="6B663C"/>
    <a:srgbClr val="5F5D34"/>
    <a:srgbClr val="363612"/>
    <a:srgbClr val="8F8143"/>
    <a:srgbClr val="627A32"/>
    <a:srgbClr val="4A74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49" autoAdjust="0"/>
    <p:restoredTop sz="96247" autoAdjust="0"/>
  </p:normalViewPr>
  <p:slideViewPr>
    <p:cSldViewPr snapToGrid="0">
      <p:cViewPr>
        <p:scale>
          <a:sx n="98" d="100"/>
          <a:sy n="98" d="100"/>
        </p:scale>
        <p:origin x="-1109" y="-64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192.168.0.22\Setor\DETEC\01_DETEC\04_GEST&#195;O_TERRITORIAL_SIGAMS\03_SIGAMS_INFO\Condi&#231;&#245;es%20das%20Lavouras\Condi&#231;&#245;es%20das%20Lavouras%20de%20Soja%202025-26.xlsx"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2" Type="http://schemas.openxmlformats.org/officeDocument/2006/relationships/oleObject" Target="file:///\\192.168.0.22\Setor\DETEC\01_DETEC\04_GEST&#195;O_TERRITORIAL_SIGAMS\03_SIGAMS_INFO\Acompanhamento_Safras\03%20SOJA\2026\Evolu&#231;&#227;o%20do%20plantio%20e%20colheita%20da%20soja%20por%20regi&#245;es%202025-2026.xlsx" TargetMode="External"/><Relationship Id="rId1" Type="http://schemas.openxmlformats.org/officeDocument/2006/relationships/themeOverride" Target="../theme/themeOverride12.xml"/></Relationships>
</file>

<file path=ppt/charts/_rels/chart14.xml.rels><?xml version="1.0" encoding="UTF-8" standalone="yes"?>
<Relationships xmlns="http://schemas.openxmlformats.org/package/2006/relationships"><Relationship Id="rId3" Type="http://schemas.openxmlformats.org/officeDocument/2006/relationships/oleObject" Target="file:///\\192.168.0.22\Setor\DETEC\01_DETEC\04_GEST&#195;O_TERRITORIAL_SIGAMS\03_SIGAMS_INFO\Acompanhamento_Safras\01%20Gr&#225;fico%20de%20Evolu&#231;&#245;es\Gr&#225;fico%20de%20Evolu&#231;&#245;es%202025-2026%20Milho%20e%20Soja.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1" Type="http://schemas.openxmlformats.org/officeDocument/2006/relationships/oleObject" Target="file:///\\192.168.0.22\Setor\DETEC\01_DETEC\04_GEST&#195;O_TERRITORIAL_SIGAMS\03_SIGAMS_INFO\Acompanhamento_Safras\02%20MILHO\2026\Milho_Dados%20Estatisticos%20SIGA_2026_tr&#234;s%20regi&#245;e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192.168.0.22\Setor\DETEC\01_DETEC\04_GEST&#195;O_TERRITORIAL_SIGAMS\03_SIGAMS_INFO\Acompanhamento_Safras\02%20MILHO\2026\Milho_Dados%20Estatisticos%20SIGA_2026_tr&#234;s%20regi&#245;e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192.168.0.22\Setor\DETEC\01_DETEC\04_GEST&#195;O_TERRITORIAL_SIGAMS\03_SIGAMS_INFO\Acompanhamento_Safras\02%20MILHO\2026\Milho_Dados%20Estatisticos%20SIGA_2026_tr&#234;s%20regi&#245;es.xlsx"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file:///\\192.168.0.22\Setor\DETEC\01_DETEC\04_GEST&#195;O_TERRITORIAL_SIGAMS\03_SIGAMS_INFO\Acompanhamento_Safras\01%20Gr&#225;fico%20de%20Evolu&#231;&#245;es\Gr&#225;fico%20de%20Evolu&#231;&#245;es%202025-2026%20Milho%20e%20Soja.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192.168.0.22\Setor\DETEC\01_DETEC\04_GEST&#195;O_TERRITORIAL_SIGAMS\03_SIGAMS_INFO\Condi&#231;&#245;es%20das%20Lavouras\Condi&#231;&#245;es%20das%20Lavouras%20de%20Soja%202025-2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192.168.0.22\Setor\DETEC\01_DETEC\04_GEST&#195;O_TERRITORIAL_SIGAMS\03_SIGAMS_INFO\Condi&#231;&#245;es%20das%20Lavouras\Condi&#231;&#245;es%20das%20Lavouras%20de%20Soja%202025-26.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192.168.0.22\Setor\DETEC\01_DETEC\04_GEST&#195;O_TERRITORIAL_SIGAMS\03_SIGAMS_INFO\Condi&#231;&#245;es%20das%20Lavouras\Condi&#231;&#245;es%20das%20Lavouras%20de%20Soja%202025-26.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425582105397845"/>
          <c:y val="0.13879014555272556"/>
          <c:w val="0.69866659572069079"/>
          <c:h val="0.83388993475318862"/>
        </c:manualLayout>
      </c:layout>
      <c:pieChart>
        <c:varyColors val="1"/>
        <c:ser>
          <c:idx val="0"/>
          <c:order val="0"/>
          <c:spPr>
            <a:solidFill>
              <a:schemeClr val="accent6">
                <a:lumMod val="50000"/>
              </a:schemeClr>
            </a:solidFill>
            <a:ln>
              <a:noFill/>
            </a:ln>
            <a:scene3d>
              <a:camera prst="orthographicFront"/>
              <a:lightRig rig="threePt" dir="t"/>
            </a:scene3d>
            <a:sp3d>
              <a:bevelT/>
              <a:bevelB/>
            </a:sp3d>
          </c:spPr>
          <c:dPt>
            <c:idx val="0"/>
            <c:bubble3D val="0"/>
            <c:spPr>
              <a:solidFill>
                <a:srgbClr val="C00000"/>
              </a:solidFill>
              <a:ln w="19050">
                <a:noFill/>
              </a:ln>
              <a:effectLst/>
              <a:scene3d>
                <a:camera prst="orthographicFront"/>
                <a:lightRig rig="threePt" dir="t"/>
              </a:scene3d>
              <a:sp3d>
                <a:bevelT/>
                <a:bevelB/>
              </a:sp3d>
            </c:spPr>
            <c:extLst>
              <c:ext xmlns:c16="http://schemas.microsoft.com/office/drawing/2014/chart" uri="{C3380CC4-5D6E-409C-BE32-E72D297353CC}">
                <c16:uniqueId val="{00000001-AF21-4124-A64C-CA865E595A94}"/>
              </c:ext>
            </c:extLst>
          </c:dPt>
          <c:dPt>
            <c:idx val="1"/>
            <c:bubble3D val="0"/>
            <c:spPr>
              <a:solidFill>
                <a:srgbClr val="C55A11"/>
              </a:solidFill>
              <a:ln w="19050">
                <a:noFill/>
              </a:ln>
              <a:effectLst/>
              <a:scene3d>
                <a:camera prst="orthographicFront"/>
                <a:lightRig rig="threePt" dir="t"/>
              </a:scene3d>
              <a:sp3d>
                <a:bevelT/>
                <a:bevelB/>
              </a:sp3d>
            </c:spPr>
            <c:extLst>
              <c:ext xmlns:c16="http://schemas.microsoft.com/office/drawing/2014/chart" uri="{C3380CC4-5D6E-409C-BE32-E72D297353CC}">
                <c16:uniqueId val="{00000003-AF21-4124-A64C-CA865E595A94}"/>
              </c:ext>
            </c:extLst>
          </c:dPt>
          <c:dPt>
            <c:idx val="2"/>
            <c:bubble3D val="0"/>
            <c:spPr>
              <a:solidFill>
                <a:srgbClr val="385723"/>
              </a:solidFill>
              <a:ln w="19050">
                <a:noFill/>
              </a:ln>
              <a:effectLst/>
              <a:scene3d>
                <a:camera prst="orthographicFront"/>
                <a:lightRig rig="threePt" dir="t"/>
              </a:scene3d>
              <a:sp3d>
                <a:bevelT/>
                <a:bevelB/>
              </a:sp3d>
            </c:spPr>
            <c:extLst>
              <c:ext xmlns:c16="http://schemas.microsoft.com/office/drawing/2014/chart" uri="{C3380CC4-5D6E-409C-BE32-E72D297353CC}">
                <c16:uniqueId val="{00000005-AF21-4124-A64C-CA865E595A94}"/>
              </c:ext>
            </c:extLst>
          </c:dPt>
          <c:dLbls>
            <c:dLbl>
              <c:idx val="0"/>
              <c:layout>
                <c:manualLayout>
                  <c:x val="-9.2007733317121768E-2"/>
                  <c:y val="0.14028125908503969"/>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F21-4124-A64C-CA865E595A94}"/>
                </c:ext>
              </c:extLst>
            </c:dLbl>
            <c:dLbl>
              <c:idx val="1"/>
              <c:layout>
                <c:manualLayout>
                  <c:x val="-0.14329773321161263"/>
                  <c:y val="-6.9511811400477838E-2"/>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15:layout>
                    <c:manualLayout>
                      <c:w val="0.12081750486974897"/>
                      <c:h val="0.11655529896915218"/>
                    </c:manualLayout>
                  </c15:layout>
                </c:ext>
                <c:ext xmlns:c16="http://schemas.microsoft.com/office/drawing/2014/chart" uri="{C3380CC4-5D6E-409C-BE32-E72D297353CC}">
                  <c16:uniqueId val="{00000003-AF21-4124-A64C-CA865E595A94}"/>
                </c:ext>
              </c:extLst>
            </c:dLbl>
            <c:dLbl>
              <c:idx val="2"/>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15:layout>
                    <c:manualLayout>
                      <c:w val="0.12294025462003995"/>
                      <c:h val="0.11126554620578073"/>
                    </c:manualLayout>
                  </c15:layout>
                </c:ext>
                <c:ext xmlns:c16="http://schemas.microsoft.com/office/drawing/2014/chart" uri="{C3380CC4-5D6E-409C-BE32-E72D297353CC}">
                  <c16:uniqueId val="{00000005-AF21-4124-A64C-CA865E595A94}"/>
                </c:ext>
              </c:extLst>
            </c:dLbl>
            <c:numFmt formatCode="0.0%" sourceLinked="0"/>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'Soja 25-26'!$N$148:$N$150</c:f>
              <c:strCache>
                <c:ptCount val="3"/>
                <c:pt idx="0">
                  <c:v>Ruim</c:v>
                </c:pt>
                <c:pt idx="1">
                  <c:v>Regular</c:v>
                </c:pt>
                <c:pt idx="2">
                  <c:v>Bom</c:v>
                </c:pt>
              </c:strCache>
            </c:strRef>
          </c:cat>
          <c:val>
            <c:numRef>
              <c:f>'Soja 25-26'!$O$148:$O$150</c:f>
              <c:numCache>
                <c:formatCode>0.00%</c:formatCode>
                <c:ptCount val="3"/>
                <c:pt idx="0" formatCode="0.0%">
                  <c:v>0.1542695067853769</c:v>
                </c:pt>
                <c:pt idx="1">
                  <c:v>0.25421363248638651</c:v>
                </c:pt>
                <c:pt idx="2">
                  <c:v>0.59151686072823662</c:v>
                </c:pt>
              </c:numCache>
            </c:numRef>
          </c:val>
          <c:extLst>
            <c:ext xmlns:c16="http://schemas.microsoft.com/office/drawing/2014/chart" uri="{C3380CC4-5D6E-409C-BE32-E72D297353CC}">
              <c16:uniqueId val="{00000006-AF21-4124-A64C-CA865E595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pt-B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23090323390284"/>
          <c:y val="0.10557888043040968"/>
          <c:w val="0.63204564104605265"/>
          <c:h val="0.88046920782167981"/>
        </c:manualLayout>
      </c:layout>
      <c:pieChart>
        <c:varyColors val="1"/>
        <c:ser>
          <c:idx val="0"/>
          <c:order val="0"/>
          <c:spPr>
            <a:solidFill>
              <a:schemeClr val="accent6">
                <a:lumMod val="50000"/>
              </a:schemeClr>
            </a:solidFill>
            <a:ln>
              <a:noFill/>
            </a:ln>
            <a:scene3d>
              <a:camera prst="orthographicFront"/>
              <a:lightRig rig="threePt" dir="t"/>
            </a:scene3d>
            <a:sp3d>
              <a:bevelT/>
              <a:bevelB/>
            </a:sp3d>
          </c:spPr>
          <c:dPt>
            <c:idx val="0"/>
            <c:bubble3D val="0"/>
            <c:spPr>
              <a:solidFill>
                <a:srgbClr val="C00000"/>
              </a:solidFill>
              <a:ln w="19050">
                <a:noFill/>
              </a:ln>
              <a:effectLst/>
              <a:scene3d>
                <a:camera prst="orthographicFront"/>
                <a:lightRig rig="threePt" dir="t"/>
              </a:scene3d>
              <a:sp3d>
                <a:bevelT/>
                <a:bevelB/>
              </a:sp3d>
            </c:spPr>
            <c:extLst>
              <c:ext xmlns:c16="http://schemas.microsoft.com/office/drawing/2014/chart" uri="{C3380CC4-5D6E-409C-BE32-E72D297353CC}">
                <c16:uniqueId val="{00000001-E578-48E3-986A-5021FF250F8B}"/>
              </c:ext>
            </c:extLst>
          </c:dPt>
          <c:dPt>
            <c:idx val="1"/>
            <c:bubble3D val="0"/>
            <c:spPr>
              <a:solidFill>
                <a:schemeClr val="accent2">
                  <a:lumMod val="75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3-E578-48E3-986A-5021FF250F8B}"/>
              </c:ext>
            </c:extLst>
          </c:dPt>
          <c:dPt>
            <c:idx val="2"/>
            <c:bubble3D val="0"/>
            <c:spPr>
              <a:solidFill>
                <a:schemeClr val="accent6">
                  <a:lumMod val="50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5-E578-48E3-986A-5021FF250F8B}"/>
              </c:ext>
            </c:extLst>
          </c:dPt>
          <c:dLbls>
            <c:dLbl>
              <c:idx val="0"/>
              <c:layout>
                <c:manualLayout>
                  <c:x val="-7.3532963555200212E-2"/>
                  <c:y val="0.14754391975301465"/>
                </c:manualLayout>
              </c:layout>
              <c:numFmt formatCode="0%" sourceLinked="0"/>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578-48E3-986A-5021FF250F8B}"/>
                </c:ext>
              </c:extLst>
            </c:dLbl>
            <c:dLbl>
              <c:idx val="1"/>
              <c:layout>
                <c:manualLayout>
                  <c:x val="-0.13194953398331372"/>
                  <c:y val="-4.904019360612008E-2"/>
                </c:manualLayout>
              </c:layout>
              <c:numFmt formatCode="0%" sourceLinked="0"/>
              <c:spPr>
                <a:solidFill>
                  <a:schemeClr val="bg1"/>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578-48E3-986A-5021FF250F8B}"/>
                </c:ext>
              </c:extLst>
            </c:dLbl>
            <c:dLbl>
              <c:idx val="2"/>
              <c:layout>
                <c:manualLayout>
                  <c:x val="0.12184263515964498"/>
                  <c:y val="2.796495923285934E-2"/>
                </c:manualLayout>
              </c:layout>
              <c:numFmt formatCode="0%" sourceLinked="0"/>
              <c:spPr>
                <a:solidFill>
                  <a:schemeClr val="bg1"/>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578-48E3-986A-5021FF250F8B}"/>
                </c:ext>
              </c:extLst>
            </c:dLbl>
            <c:numFmt formatCode="0%" sourceLinked="0"/>
            <c:spPr>
              <a:noFill/>
              <a:ln>
                <a:solidFill>
                  <a:sysClr val="windowText" lastClr="00000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bestFit"/>
            <c:showLegendKey val="0"/>
            <c:showVal val="0"/>
            <c:showCatName val="1"/>
            <c:showSerName val="0"/>
            <c:showPercent val="1"/>
            <c:showBubbleSize val="0"/>
            <c:showLeaderLines val="1"/>
            <c:leaderLines>
              <c:spPr>
                <a:ln w="6350" cap="flat" cmpd="sng" algn="ctr">
                  <a:solidFill>
                    <a:schemeClr val="dk1"/>
                  </a:solidFill>
                  <a:prstDash val="solid"/>
                  <a:miter lim="800000"/>
                </a:ln>
                <a:effectLst/>
              </c:spPr>
            </c:leaderLines>
            <c:extLst>
              <c:ext xmlns:c15="http://schemas.microsoft.com/office/drawing/2012/chart" uri="{CE6537A1-D6FC-4f65-9D91-7224C49458BB}"/>
            </c:extLst>
          </c:dLbls>
          <c:cat>
            <c:strRef>
              <c:f>'Soja 25-26'!$I$129:$I$131</c:f>
              <c:strCache>
                <c:ptCount val="3"/>
                <c:pt idx="0">
                  <c:v>Ruim</c:v>
                </c:pt>
                <c:pt idx="1">
                  <c:v>Regular</c:v>
                </c:pt>
                <c:pt idx="2">
                  <c:v>Bom</c:v>
                </c:pt>
              </c:strCache>
            </c:strRef>
          </c:cat>
          <c:val>
            <c:numRef>
              <c:f>'Soja 25-26'!$J$129:$J$131</c:f>
              <c:numCache>
                <c:formatCode>0%</c:formatCode>
                <c:ptCount val="3"/>
                <c:pt idx="0">
                  <c:v>0.12017087128803867</c:v>
                </c:pt>
                <c:pt idx="1">
                  <c:v>0.28881065241443182</c:v>
                </c:pt>
                <c:pt idx="2">
                  <c:v>0.59101847629752957</c:v>
                </c:pt>
              </c:numCache>
            </c:numRef>
          </c:val>
          <c:extLst>
            <c:ext xmlns:c16="http://schemas.microsoft.com/office/drawing/2014/chart" uri="{C3380CC4-5D6E-409C-BE32-E72D297353CC}">
              <c16:uniqueId val="{00000006-E578-48E3-986A-5021FF250F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pt-B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032403329735171E-2"/>
          <c:y val="0.14996550049907045"/>
          <c:w val="0.89996870468081869"/>
          <c:h val="0.55204881016769758"/>
        </c:manualLayout>
      </c:layout>
      <c:barChart>
        <c:barDir val="col"/>
        <c:grouping val="clustered"/>
        <c:varyColors val="0"/>
        <c:ser>
          <c:idx val="0"/>
          <c:order val="0"/>
          <c:tx>
            <c:strRef>
              <c:f>'Evolução da colheita da soja'!$AQ$76</c:f>
              <c:strCache>
                <c:ptCount val="1"/>
                <c:pt idx="0">
                  <c:v>06/mar</c:v>
                </c:pt>
              </c:strCache>
            </c:strRef>
          </c:tx>
          <c:spPr>
            <a:solidFill>
              <a:srgbClr val="F2AA84"/>
            </a:solidFill>
            <a:scene3d>
              <a:camera prst="orthographicFront"/>
              <a:lightRig rig="threePt" dir="t"/>
            </a:scene3d>
            <a:sp3d>
              <a:bevelT/>
              <a:bevelB/>
            </a:sp3d>
          </c:spPr>
          <c:invertIfNegative val="0"/>
          <c:cat>
            <c:strRef>
              <c:f>'Evolução da colheita da soja'!$A$77:$A$94</c:f>
              <c:strCache>
                <c:ptCount val="18"/>
                <c:pt idx="0">
                  <c:v>Água Clara</c:v>
                </c:pt>
                <c:pt idx="1">
                  <c:v>Alcinópolis</c:v>
                </c:pt>
                <c:pt idx="2">
                  <c:v>Aparecida do Taboado</c:v>
                </c:pt>
                <c:pt idx="3">
                  <c:v>Camapuã</c:v>
                </c:pt>
                <c:pt idx="4">
                  <c:v>Cassilândia</c:v>
                </c:pt>
                <c:pt idx="5">
                  <c:v>Chapadão do Sul</c:v>
                </c:pt>
                <c:pt idx="6">
                  <c:v>Costa Rica</c:v>
                </c:pt>
                <c:pt idx="7">
                  <c:v>Coxim</c:v>
                </c:pt>
                <c:pt idx="8">
                  <c:v>Figueirão</c:v>
                </c:pt>
                <c:pt idx="9">
                  <c:v>Inocência</c:v>
                </c:pt>
                <c:pt idx="10">
                  <c:v>Paraíso das Águas</c:v>
                </c:pt>
                <c:pt idx="11">
                  <c:v>Paranaíba</c:v>
                </c:pt>
                <c:pt idx="12">
                  <c:v>Pedro Gomes</c:v>
                </c:pt>
                <c:pt idx="13">
                  <c:v>Rio Verde de Mato Grosso</c:v>
                </c:pt>
                <c:pt idx="14">
                  <c:v>São Gabriel do Oeste</c:v>
                </c:pt>
                <c:pt idx="15">
                  <c:v>Selvíria</c:v>
                </c:pt>
                <c:pt idx="16">
                  <c:v>Sonora</c:v>
                </c:pt>
                <c:pt idx="17">
                  <c:v>Três Lagoas</c:v>
                </c:pt>
              </c:strCache>
            </c:strRef>
          </c:cat>
          <c:val>
            <c:numRef>
              <c:f>'Evolução da colheita da soja'!$AQ$77:$AQ$94</c:f>
              <c:numCache>
                <c:formatCode>0.0%</c:formatCode>
                <c:ptCount val="18"/>
                <c:pt idx="0">
                  <c:v>0.15</c:v>
                </c:pt>
                <c:pt idx="1">
                  <c:v>0.75</c:v>
                </c:pt>
                <c:pt idx="2">
                  <c:v>0.3</c:v>
                </c:pt>
                <c:pt idx="3">
                  <c:v>0.2</c:v>
                </c:pt>
                <c:pt idx="4">
                  <c:v>0.15</c:v>
                </c:pt>
                <c:pt idx="5">
                  <c:v>0.45</c:v>
                </c:pt>
                <c:pt idx="6">
                  <c:v>0.5</c:v>
                </c:pt>
                <c:pt idx="7">
                  <c:v>0.25</c:v>
                </c:pt>
                <c:pt idx="8">
                  <c:v>7.0000000000000007E-2</c:v>
                </c:pt>
                <c:pt idx="9">
                  <c:v>0</c:v>
                </c:pt>
                <c:pt idx="10">
                  <c:v>0.2</c:v>
                </c:pt>
                <c:pt idx="11">
                  <c:v>0.15</c:v>
                </c:pt>
                <c:pt idx="12">
                  <c:v>0.3</c:v>
                </c:pt>
                <c:pt idx="13">
                  <c:v>0.2</c:v>
                </c:pt>
                <c:pt idx="14">
                  <c:v>0.4</c:v>
                </c:pt>
                <c:pt idx="15">
                  <c:v>0.55000000000000004</c:v>
                </c:pt>
                <c:pt idx="16">
                  <c:v>0.4</c:v>
                </c:pt>
                <c:pt idx="17">
                  <c:v>0.7</c:v>
                </c:pt>
              </c:numCache>
            </c:numRef>
          </c:val>
          <c:extLst>
            <c:ext xmlns:c16="http://schemas.microsoft.com/office/drawing/2014/chart" uri="{C3380CC4-5D6E-409C-BE32-E72D297353CC}">
              <c16:uniqueId val="{00000000-715B-43BE-BBB2-9D88F9DFC5D1}"/>
            </c:ext>
          </c:extLst>
        </c:ser>
        <c:dLbls>
          <c:showLegendKey val="0"/>
          <c:showVal val="0"/>
          <c:showCatName val="0"/>
          <c:showSerName val="0"/>
          <c:showPercent val="0"/>
          <c:showBubbleSize val="0"/>
        </c:dLbls>
        <c:gapWidth val="100"/>
        <c:overlap val="40"/>
        <c:axId val="299214528"/>
        <c:axId val="299223776"/>
      </c:barChart>
      <c:lineChart>
        <c:grouping val="stacked"/>
        <c:varyColors val="0"/>
        <c:ser>
          <c:idx val="1"/>
          <c:order val="1"/>
          <c:tx>
            <c:strRef>
              <c:f>'Evolução da colheita da soja'!$CA$75:$CN$75</c:f>
              <c:strCache>
                <c:ptCount val="1"/>
                <c:pt idx="0">
                  <c:v>Média da Região Norte</c:v>
                </c:pt>
              </c:strCache>
            </c:strRef>
          </c:tx>
          <c:spPr>
            <a:ln w="25400">
              <a:solidFill>
                <a:srgbClr val="C00000"/>
              </a:solidFill>
            </a:ln>
          </c:spPr>
          <c:marker>
            <c:symbol val="none"/>
          </c:marker>
          <c:dLbls>
            <c:dLbl>
              <c:idx val="17"/>
              <c:layout>
                <c:manualLayout>
                  <c:x val="9.7677744126550212E-3"/>
                  <c:y val="0"/>
                </c:manualLayout>
              </c:layout>
              <c:spPr>
                <a:noFill/>
                <a:ln>
                  <a:noFill/>
                </a:ln>
                <a:effectLst/>
              </c:spPr>
              <c:txPr>
                <a:bodyPr wrap="square" lIns="38100" tIns="19050" rIns="38100" bIns="19050" anchor="ctr">
                  <a:spAutoFit/>
                </a:bodyPr>
                <a:lstStyle/>
                <a:p>
                  <a:pPr>
                    <a:defRPr b="1"/>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5B-43BE-BBB2-9D88F9DFC5D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'Evolução da colheita da soja'!$A$77:$A$94</c:f>
              <c:strCache>
                <c:ptCount val="18"/>
                <c:pt idx="0">
                  <c:v>Água Clara</c:v>
                </c:pt>
                <c:pt idx="1">
                  <c:v>Alcinópolis</c:v>
                </c:pt>
                <c:pt idx="2">
                  <c:v>Aparecida do Taboado</c:v>
                </c:pt>
                <c:pt idx="3">
                  <c:v>Camapuã</c:v>
                </c:pt>
                <c:pt idx="4">
                  <c:v>Cassilândia</c:v>
                </c:pt>
                <c:pt idx="5">
                  <c:v>Chapadão do Sul</c:v>
                </c:pt>
                <c:pt idx="6">
                  <c:v>Costa Rica</c:v>
                </c:pt>
                <c:pt idx="7">
                  <c:v>Coxim</c:v>
                </c:pt>
                <c:pt idx="8">
                  <c:v>Figueirão</c:v>
                </c:pt>
                <c:pt idx="9">
                  <c:v>Inocência</c:v>
                </c:pt>
                <c:pt idx="10">
                  <c:v>Paraíso das Águas</c:v>
                </c:pt>
                <c:pt idx="11">
                  <c:v>Paranaíba</c:v>
                </c:pt>
                <c:pt idx="12">
                  <c:v>Pedro Gomes</c:v>
                </c:pt>
                <c:pt idx="13">
                  <c:v>Rio Verde de Mato Grosso</c:v>
                </c:pt>
                <c:pt idx="14">
                  <c:v>São Gabriel do Oeste</c:v>
                </c:pt>
                <c:pt idx="15">
                  <c:v>Selvíria</c:v>
                </c:pt>
                <c:pt idx="16">
                  <c:v>Sonora</c:v>
                </c:pt>
                <c:pt idx="17">
                  <c:v>Três Lagoas</c:v>
                </c:pt>
              </c:strCache>
            </c:strRef>
          </c:cat>
          <c:val>
            <c:numRef>
              <c:f>'Evolução da colheita da soja'!$CH$77:$CH$94</c:f>
              <c:numCache>
                <c:formatCode>0.0%</c:formatCode>
                <c:ptCount val="18"/>
                <c:pt idx="0">
                  <c:v>0.35147502349377624</c:v>
                </c:pt>
                <c:pt idx="1">
                  <c:v>0.35147502349377624</c:v>
                </c:pt>
                <c:pt idx="2">
                  <c:v>0.35147502349377624</c:v>
                </c:pt>
                <c:pt idx="3">
                  <c:v>0.35147502349377624</c:v>
                </c:pt>
                <c:pt idx="4">
                  <c:v>0.35147502349377624</c:v>
                </c:pt>
                <c:pt idx="5">
                  <c:v>0.35147502349377624</c:v>
                </c:pt>
                <c:pt idx="6">
                  <c:v>0.35147502349377624</c:v>
                </c:pt>
                <c:pt idx="7">
                  <c:v>0.35147502349377624</c:v>
                </c:pt>
                <c:pt idx="8">
                  <c:v>0.35147502349377624</c:v>
                </c:pt>
                <c:pt idx="9">
                  <c:v>0.35147502349377624</c:v>
                </c:pt>
                <c:pt idx="10">
                  <c:v>0.35147502349377624</c:v>
                </c:pt>
                <c:pt idx="11">
                  <c:v>0.35147502349377624</c:v>
                </c:pt>
                <c:pt idx="12">
                  <c:v>0.35147502349377624</c:v>
                </c:pt>
                <c:pt idx="13">
                  <c:v>0.35147502349377624</c:v>
                </c:pt>
                <c:pt idx="14">
                  <c:v>0.35147502349377624</c:v>
                </c:pt>
                <c:pt idx="15">
                  <c:v>0.35147502349377624</c:v>
                </c:pt>
                <c:pt idx="16">
                  <c:v>0.35147502349377624</c:v>
                </c:pt>
                <c:pt idx="17">
                  <c:v>0.35147502349377624</c:v>
                </c:pt>
              </c:numCache>
            </c:numRef>
          </c:val>
          <c:smooth val="0"/>
          <c:extLst>
            <c:ext xmlns:c16="http://schemas.microsoft.com/office/drawing/2014/chart" uri="{C3380CC4-5D6E-409C-BE32-E72D297353CC}">
              <c16:uniqueId val="{00000002-715B-43BE-BBB2-9D88F9DFC5D1}"/>
            </c:ext>
          </c:extLst>
        </c:ser>
        <c:dLbls>
          <c:showLegendKey val="0"/>
          <c:showVal val="0"/>
          <c:showCatName val="0"/>
          <c:showSerName val="0"/>
          <c:showPercent val="0"/>
          <c:showBubbleSize val="0"/>
        </c:dLbls>
        <c:marker val="1"/>
        <c:smooth val="0"/>
        <c:axId val="299214528"/>
        <c:axId val="299223776"/>
      </c:lineChart>
      <c:lineChart>
        <c:grouping val="stacked"/>
        <c:varyColors val="0"/>
        <c:ser>
          <c:idx val="2"/>
          <c:order val="2"/>
          <c:tx>
            <c:strRef>
              <c:f>'Evolução da colheita da soja'!$BD$105</c:f>
              <c:strCache>
                <c:ptCount val="1"/>
                <c:pt idx="0">
                  <c:v>Média Ponderada MS</c:v>
                </c:pt>
              </c:strCache>
            </c:strRef>
          </c:tx>
          <c:spPr>
            <a:ln w="25400">
              <a:solidFill>
                <a:srgbClr val="47D45A"/>
              </a:solidFill>
              <a:prstDash val="dash"/>
            </a:ln>
          </c:spPr>
          <c:marker>
            <c:symbol val="none"/>
          </c:marker>
          <c:dLbls>
            <c:dLbl>
              <c:idx val="17"/>
              <c:layout>
                <c:manualLayout>
                  <c:x val="1.0183989766306713E-2"/>
                  <c:y val="-3.3906884791744708E-17"/>
                </c:manualLayout>
              </c:layout>
              <c:spPr>
                <a:noFill/>
                <a:ln>
                  <a:noFill/>
                </a:ln>
                <a:effectLst/>
              </c:spPr>
              <c:txPr>
                <a:bodyPr wrap="square" lIns="38100" tIns="19050" rIns="38100" bIns="19050" anchor="ctr">
                  <a:spAutoFit/>
                </a:bodyPr>
                <a:lstStyle/>
                <a:p>
                  <a:pPr>
                    <a:defRPr b="1"/>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5B-43BE-BBB2-9D88F9DFC5D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'Evolução da colheita da soja'!$A$77:$A$94</c:f>
              <c:strCache>
                <c:ptCount val="18"/>
                <c:pt idx="0">
                  <c:v>Água Clara</c:v>
                </c:pt>
                <c:pt idx="1">
                  <c:v>Alcinópolis</c:v>
                </c:pt>
                <c:pt idx="2">
                  <c:v>Aparecida do Taboado</c:v>
                </c:pt>
                <c:pt idx="3">
                  <c:v>Camapuã</c:v>
                </c:pt>
                <c:pt idx="4">
                  <c:v>Cassilândia</c:v>
                </c:pt>
                <c:pt idx="5">
                  <c:v>Chapadão do Sul</c:v>
                </c:pt>
                <c:pt idx="6">
                  <c:v>Costa Rica</c:v>
                </c:pt>
                <c:pt idx="7">
                  <c:v>Coxim</c:v>
                </c:pt>
                <c:pt idx="8">
                  <c:v>Figueirão</c:v>
                </c:pt>
                <c:pt idx="9">
                  <c:v>Inocência</c:v>
                </c:pt>
                <c:pt idx="10">
                  <c:v>Paraíso das Águas</c:v>
                </c:pt>
                <c:pt idx="11">
                  <c:v>Paranaíba</c:v>
                </c:pt>
                <c:pt idx="12">
                  <c:v>Pedro Gomes</c:v>
                </c:pt>
                <c:pt idx="13">
                  <c:v>Rio Verde de Mato Grosso</c:v>
                </c:pt>
                <c:pt idx="14">
                  <c:v>São Gabriel do Oeste</c:v>
                </c:pt>
                <c:pt idx="15">
                  <c:v>Selvíria</c:v>
                </c:pt>
                <c:pt idx="16">
                  <c:v>Sonora</c:v>
                </c:pt>
                <c:pt idx="17">
                  <c:v>Três Lagoas</c:v>
                </c:pt>
              </c:strCache>
            </c:strRef>
          </c:cat>
          <c:val>
            <c:numRef>
              <c:f>'Evolução da colheita da soja'!$BK$108:$BK$125</c:f>
              <c:numCache>
                <c:formatCode>0.0%</c:formatCode>
                <c:ptCount val="18"/>
                <c:pt idx="0">
                  <c:v>0.63272125084771136</c:v>
                </c:pt>
                <c:pt idx="1">
                  <c:v>0.63272125084771136</c:v>
                </c:pt>
                <c:pt idx="2">
                  <c:v>0.63272125084771136</c:v>
                </c:pt>
                <c:pt idx="3">
                  <c:v>0.63272125084771136</c:v>
                </c:pt>
                <c:pt idx="4">
                  <c:v>0.63272125084771136</c:v>
                </c:pt>
                <c:pt idx="5">
                  <c:v>0.63272125084771136</c:v>
                </c:pt>
                <c:pt idx="6">
                  <c:v>0.63272125084771136</c:v>
                </c:pt>
                <c:pt idx="7">
                  <c:v>0.63272125084771136</c:v>
                </c:pt>
                <c:pt idx="8">
                  <c:v>0.63272125084771136</c:v>
                </c:pt>
                <c:pt idx="9">
                  <c:v>0.63272125084771136</c:v>
                </c:pt>
                <c:pt idx="10">
                  <c:v>0.63272125084771136</c:v>
                </c:pt>
                <c:pt idx="11">
                  <c:v>0.63272125084771136</c:v>
                </c:pt>
                <c:pt idx="12">
                  <c:v>0.63272125084771136</c:v>
                </c:pt>
                <c:pt idx="13">
                  <c:v>0.63272125084771136</c:v>
                </c:pt>
                <c:pt idx="14">
                  <c:v>0.63272125084771136</c:v>
                </c:pt>
                <c:pt idx="15">
                  <c:v>0.63272125084771136</c:v>
                </c:pt>
                <c:pt idx="16">
                  <c:v>0.63272125084771136</c:v>
                </c:pt>
                <c:pt idx="17">
                  <c:v>0.63272125084771136</c:v>
                </c:pt>
              </c:numCache>
            </c:numRef>
          </c:val>
          <c:smooth val="0"/>
          <c:extLst>
            <c:ext xmlns:c16="http://schemas.microsoft.com/office/drawing/2014/chart" uri="{C3380CC4-5D6E-409C-BE32-E72D297353CC}">
              <c16:uniqueId val="{00000004-715B-43BE-BBB2-9D88F9DFC5D1}"/>
            </c:ext>
          </c:extLst>
        </c:ser>
        <c:dLbls>
          <c:showLegendKey val="0"/>
          <c:showVal val="0"/>
          <c:showCatName val="0"/>
          <c:showSerName val="0"/>
          <c:showPercent val="0"/>
          <c:showBubbleSize val="0"/>
        </c:dLbls>
        <c:marker val="1"/>
        <c:smooth val="0"/>
        <c:axId val="1253684799"/>
        <c:axId val="1411661919"/>
      </c:lineChart>
      <c:catAx>
        <c:axId val="29921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mn-lt"/>
                <a:ea typeface="+mn-ea"/>
                <a:cs typeface="+mn-cs"/>
              </a:defRPr>
            </a:pPr>
            <a:endParaRPr lang="pt-BR"/>
          </a:p>
        </c:txPr>
        <c:crossAx val="299223776"/>
        <c:crosses val="autoZero"/>
        <c:auto val="1"/>
        <c:lblAlgn val="ctr"/>
        <c:lblOffset val="100"/>
        <c:noMultiLvlLbl val="0"/>
      </c:catAx>
      <c:valAx>
        <c:axId val="299223776"/>
        <c:scaling>
          <c:orientation val="minMax"/>
          <c:max val="0.8"/>
          <c:min val="0"/>
        </c:scaling>
        <c:delete val="0"/>
        <c:axPos val="l"/>
        <c:majorGridlines>
          <c:spPr>
            <a:ln w="317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pt-BR"/>
          </a:p>
        </c:txPr>
        <c:crossAx val="299214528"/>
        <c:crosses val="autoZero"/>
        <c:crossBetween val="between"/>
        <c:majorUnit val="0.2"/>
        <c:minorUnit val="1.0000000000000002E-3"/>
      </c:valAx>
      <c:valAx>
        <c:axId val="1411661919"/>
        <c:scaling>
          <c:orientation val="minMax"/>
        </c:scaling>
        <c:delete val="1"/>
        <c:axPos val="r"/>
        <c:numFmt formatCode="0.0%" sourceLinked="1"/>
        <c:majorTickMark val="out"/>
        <c:minorTickMark val="none"/>
        <c:tickLblPos val="nextTo"/>
        <c:crossAx val="1253684799"/>
        <c:crosses val="max"/>
        <c:crossBetween val="between"/>
      </c:valAx>
      <c:catAx>
        <c:axId val="1253684799"/>
        <c:scaling>
          <c:orientation val="minMax"/>
        </c:scaling>
        <c:delete val="1"/>
        <c:axPos val="b"/>
        <c:numFmt formatCode="General" sourceLinked="1"/>
        <c:majorTickMark val="out"/>
        <c:minorTickMark val="none"/>
        <c:tickLblPos val="nextTo"/>
        <c:crossAx val="1411661919"/>
        <c:crosses val="autoZero"/>
        <c:auto val="1"/>
        <c:lblAlgn val="ctr"/>
        <c:lblOffset val="100"/>
        <c:noMultiLvlLbl val="0"/>
      </c:catAx>
      <c:spPr>
        <a:noFill/>
        <a:ln>
          <a:noFill/>
        </a:ln>
        <a:effectLst/>
        <a:scene3d>
          <a:camera prst="orthographicFront"/>
          <a:lightRig rig="threePt" dir="t"/>
        </a:scene3d>
        <a:sp3d>
          <a:bevelB/>
        </a:sp3d>
      </c:spPr>
    </c:plotArea>
    <c:legend>
      <c:legendPos val="r"/>
      <c:layout>
        <c:manualLayout>
          <c:xMode val="edge"/>
          <c:yMode val="edge"/>
          <c:x val="0.10961469886710321"/>
          <c:y val="1.5522299725955419E-2"/>
          <c:w val="0.84639291183021614"/>
          <c:h val="9.7234709905652833E-2"/>
        </c:manualLayout>
      </c:layout>
      <c:overlay val="0"/>
    </c:legend>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2974731446933383E-2"/>
          <c:y val="0.14274042525470337"/>
          <c:w val="0.92105436999179946"/>
          <c:h val="0.66764097213095808"/>
        </c:manualLayout>
      </c:layout>
      <c:barChart>
        <c:barDir val="col"/>
        <c:grouping val="clustered"/>
        <c:varyColors val="0"/>
        <c:ser>
          <c:idx val="0"/>
          <c:order val="0"/>
          <c:tx>
            <c:strRef>
              <c:f>'Evolução da colheita da soja'!$AQ$56</c:f>
              <c:strCache>
                <c:ptCount val="1"/>
                <c:pt idx="0">
                  <c:v>06/mar</c:v>
                </c:pt>
              </c:strCache>
            </c:strRef>
          </c:tx>
          <c:spPr>
            <a:solidFill>
              <a:srgbClr val="F2AA84"/>
            </a:solidFill>
            <a:scene3d>
              <a:camera prst="orthographicFront"/>
              <a:lightRig rig="threePt" dir="t"/>
            </a:scene3d>
            <a:sp3d>
              <a:bevelT/>
              <a:bevelB/>
            </a:sp3d>
          </c:spPr>
          <c:invertIfNegative val="0"/>
          <c:cat>
            <c:strRef>
              <c:f>'Evolução da colheita da soja'!$A$57:$A$71</c:f>
              <c:strCache>
                <c:ptCount val="15"/>
                <c:pt idx="0">
                  <c:v>Anastácio</c:v>
                </c:pt>
                <c:pt idx="1">
                  <c:v>Bandeirantes</c:v>
                </c:pt>
                <c:pt idx="2">
                  <c:v>Brasilândia</c:v>
                </c:pt>
                <c:pt idx="3">
                  <c:v>Campo Grande</c:v>
                </c:pt>
                <c:pt idx="4">
                  <c:v>Corguinho</c:v>
                </c:pt>
                <c:pt idx="5">
                  <c:v>Dois Irmãos do Buriti</c:v>
                </c:pt>
                <c:pt idx="6">
                  <c:v>Jaraguari</c:v>
                </c:pt>
                <c:pt idx="7">
                  <c:v>Nova Alvorada do Sul</c:v>
                </c:pt>
                <c:pt idx="8">
                  <c:v>Ribas do Rio Pardo</c:v>
                </c:pt>
                <c:pt idx="9">
                  <c:v>Rio Brilhante</c:v>
                </c:pt>
                <c:pt idx="10">
                  <c:v>Rio Negro</c:v>
                </c:pt>
                <c:pt idx="11">
                  <c:v>Rochedo</c:v>
                </c:pt>
                <c:pt idx="12">
                  <c:v>Santa Rita do Pardo</c:v>
                </c:pt>
                <c:pt idx="13">
                  <c:v>Sidrolândia</c:v>
                </c:pt>
                <c:pt idx="14">
                  <c:v>Terenos</c:v>
                </c:pt>
              </c:strCache>
            </c:strRef>
          </c:cat>
          <c:val>
            <c:numRef>
              <c:f>'Evolução da colheita da soja'!$AQ$57:$AQ$71</c:f>
              <c:numCache>
                <c:formatCode>0.0%</c:formatCode>
                <c:ptCount val="15"/>
                <c:pt idx="0">
                  <c:v>0.47</c:v>
                </c:pt>
                <c:pt idx="1">
                  <c:v>0.4</c:v>
                </c:pt>
                <c:pt idx="2">
                  <c:v>0.4</c:v>
                </c:pt>
                <c:pt idx="3">
                  <c:v>0.6</c:v>
                </c:pt>
                <c:pt idx="4">
                  <c:v>0.09</c:v>
                </c:pt>
                <c:pt idx="5">
                  <c:v>0.4</c:v>
                </c:pt>
                <c:pt idx="6">
                  <c:v>0.3</c:v>
                </c:pt>
                <c:pt idx="7">
                  <c:v>0.75</c:v>
                </c:pt>
                <c:pt idx="8">
                  <c:v>0.45</c:v>
                </c:pt>
                <c:pt idx="9">
                  <c:v>0.85</c:v>
                </c:pt>
                <c:pt idx="10">
                  <c:v>0.2</c:v>
                </c:pt>
                <c:pt idx="11">
                  <c:v>0.25</c:v>
                </c:pt>
                <c:pt idx="12">
                  <c:v>0.3</c:v>
                </c:pt>
                <c:pt idx="13">
                  <c:v>0.6</c:v>
                </c:pt>
                <c:pt idx="14">
                  <c:v>0.35</c:v>
                </c:pt>
              </c:numCache>
            </c:numRef>
          </c:val>
          <c:extLst>
            <c:ext xmlns:c16="http://schemas.microsoft.com/office/drawing/2014/chart" uri="{C3380CC4-5D6E-409C-BE32-E72D297353CC}">
              <c16:uniqueId val="{00000000-BDC7-4B55-AB1F-25B6BCDF1A5A}"/>
            </c:ext>
          </c:extLst>
        </c:ser>
        <c:dLbls>
          <c:showLegendKey val="0"/>
          <c:showVal val="0"/>
          <c:showCatName val="0"/>
          <c:showSerName val="0"/>
          <c:showPercent val="0"/>
          <c:showBubbleSize val="0"/>
        </c:dLbls>
        <c:gapWidth val="100"/>
        <c:overlap val="40"/>
        <c:axId val="299221056"/>
        <c:axId val="299213984"/>
      </c:barChart>
      <c:lineChart>
        <c:grouping val="stacked"/>
        <c:varyColors val="0"/>
        <c:ser>
          <c:idx val="1"/>
          <c:order val="1"/>
          <c:tx>
            <c:strRef>
              <c:f>'Evolução da colheita da soja'!$CA$55:$CR$55</c:f>
              <c:strCache>
                <c:ptCount val="1"/>
                <c:pt idx="0">
                  <c:v>Média da Região Centro</c:v>
                </c:pt>
              </c:strCache>
            </c:strRef>
          </c:tx>
          <c:spPr>
            <a:ln w="25400">
              <a:solidFill>
                <a:srgbClr val="C00000"/>
              </a:solidFill>
            </a:ln>
          </c:spPr>
          <c:marker>
            <c:symbol val="none"/>
          </c:marker>
          <c:dLbls>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C7-4B55-AB1F-25B6BCDF1A5A}"/>
                </c:ext>
              </c:extLst>
            </c:dLbl>
            <c:spPr>
              <a:noFill/>
              <a:ln>
                <a:noFill/>
              </a:ln>
              <a:effectLst/>
            </c:spPr>
            <c:txPr>
              <a:bodyPr wrap="square" lIns="38100" tIns="19050" rIns="38100" bIns="19050" anchor="ctr">
                <a:spAutoFit/>
              </a:bodyPr>
              <a:lstStyle/>
              <a:p>
                <a:pPr>
                  <a:defRPr b="1"/>
                </a:pPr>
                <a:endParaRPr lang="pt-BR"/>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'Evolução da colheita da soja'!$A$57:$A$71</c:f>
              <c:strCache>
                <c:ptCount val="15"/>
                <c:pt idx="0">
                  <c:v>Anastácio</c:v>
                </c:pt>
                <c:pt idx="1">
                  <c:v>Bandeirantes</c:v>
                </c:pt>
                <c:pt idx="2">
                  <c:v>Brasilândia</c:v>
                </c:pt>
                <c:pt idx="3">
                  <c:v>Campo Grande</c:v>
                </c:pt>
                <c:pt idx="4">
                  <c:v>Corguinho</c:v>
                </c:pt>
                <c:pt idx="5">
                  <c:v>Dois Irmãos do Buriti</c:v>
                </c:pt>
                <c:pt idx="6">
                  <c:v>Jaraguari</c:v>
                </c:pt>
                <c:pt idx="7">
                  <c:v>Nova Alvorada do Sul</c:v>
                </c:pt>
                <c:pt idx="8">
                  <c:v>Ribas do Rio Pardo</c:v>
                </c:pt>
                <c:pt idx="9">
                  <c:v>Rio Brilhante</c:v>
                </c:pt>
                <c:pt idx="10">
                  <c:v>Rio Negro</c:v>
                </c:pt>
                <c:pt idx="11">
                  <c:v>Rochedo</c:v>
                </c:pt>
                <c:pt idx="12">
                  <c:v>Santa Rita do Pardo</c:v>
                </c:pt>
                <c:pt idx="13">
                  <c:v>Sidrolândia</c:v>
                </c:pt>
                <c:pt idx="14">
                  <c:v>Terenos</c:v>
                </c:pt>
              </c:strCache>
            </c:strRef>
          </c:cat>
          <c:val>
            <c:numRef>
              <c:f>'Evolução da colheita da soja'!$CH$57:$CH$71</c:f>
              <c:numCache>
                <c:formatCode>0.0%</c:formatCode>
                <c:ptCount val="15"/>
                <c:pt idx="0">
                  <c:v>0.5757392361230329</c:v>
                </c:pt>
                <c:pt idx="1">
                  <c:v>0.5757392361230329</c:v>
                </c:pt>
                <c:pt idx="2">
                  <c:v>0.5757392361230329</c:v>
                </c:pt>
                <c:pt idx="3">
                  <c:v>0.5757392361230329</c:v>
                </c:pt>
                <c:pt idx="4">
                  <c:v>0.5757392361230329</c:v>
                </c:pt>
                <c:pt idx="5">
                  <c:v>0.5757392361230329</c:v>
                </c:pt>
                <c:pt idx="6">
                  <c:v>0.5757392361230329</c:v>
                </c:pt>
                <c:pt idx="7">
                  <c:v>0.5757392361230329</c:v>
                </c:pt>
                <c:pt idx="8">
                  <c:v>0.5757392361230329</c:v>
                </c:pt>
                <c:pt idx="9">
                  <c:v>0.5757392361230329</c:v>
                </c:pt>
                <c:pt idx="10">
                  <c:v>0.5757392361230329</c:v>
                </c:pt>
                <c:pt idx="11">
                  <c:v>0.5757392361230329</c:v>
                </c:pt>
                <c:pt idx="12">
                  <c:v>0.5757392361230329</c:v>
                </c:pt>
                <c:pt idx="13">
                  <c:v>0.5757392361230329</c:v>
                </c:pt>
                <c:pt idx="14">
                  <c:v>0.5757392361230329</c:v>
                </c:pt>
              </c:numCache>
            </c:numRef>
          </c:val>
          <c:smooth val="0"/>
          <c:extLst>
            <c:ext xmlns:c16="http://schemas.microsoft.com/office/drawing/2014/chart" uri="{C3380CC4-5D6E-409C-BE32-E72D297353CC}">
              <c16:uniqueId val="{00000002-BDC7-4B55-AB1F-25B6BCDF1A5A}"/>
            </c:ext>
          </c:extLst>
        </c:ser>
        <c:dLbls>
          <c:showLegendKey val="0"/>
          <c:showVal val="0"/>
          <c:showCatName val="0"/>
          <c:showSerName val="0"/>
          <c:showPercent val="0"/>
          <c:showBubbleSize val="0"/>
        </c:dLbls>
        <c:marker val="1"/>
        <c:smooth val="0"/>
        <c:axId val="299221056"/>
        <c:axId val="299213984"/>
      </c:lineChart>
      <c:lineChart>
        <c:grouping val="stacked"/>
        <c:varyColors val="0"/>
        <c:ser>
          <c:idx val="2"/>
          <c:order val="2"/>
          <c:tx>
            <c:strRef>
              <c:f>'Evolução da colheita da soja'!$BD$105</c:f>
              <c:strCache>
                <c:ptCount val="1"/>
                <c:pt idx="0">
                  <c:v>Média Ponderada MS</c:v>
                </c:pt>
              </c:strCache>
            </c:strRef>
          </c:tx>
          <c:spPr>
            <a:ln w="25400">
              <a:solidFill>
                <a:srgbClr val="47D45A"/>
              </a:solidFill>
              <a:prstDash val="dash"/>
            </a:ln>
          </c:spPr>
          <c:marker>
            <c:symbol val="none"/>
          </c:marker>
          <c:dLbls>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C7-4B55-AB1F-25B6BCDF1A5A}"/>
                </c:ext>
              </c:extLst>
            </c:dLbl>
            <c:spPr>
              <a:noFill/>
              <a:ln>
                <a:noFill/>
              </a:ln>
              <a:effectLst/>
            </c:spPr>
            <c:txPr>
              <a:bodyPr wrap="square" lIns="38100" tIns="19050" rIns="38100" bIns="19050" anchor="ctr">
                <a:spAutoFit/>
              </a:bodyPr>
              <a:lstStyle/>
              <a:p>
                <a:pPr>
                  <a:defRPr b="1"/>
                </a:pPr>
                <a:endParaRPr lang="pt-BR"/>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'Evolução da colheita da soja'!$A$57:$A$71</c:f>
              <c:strCache>
                <c:ptCount val="15"/>
                <c:pt idx="0">
                  <c:v>Anastácio</c:v>
                </c:pt>
                <c:pt idx="1">
                  <c:v>Bandeirantes</c:v>
                </c:pt>
                <c:pt idx="2">
                  <c:v>Brasilândia</c:v>
                </c:pt>
                <c:pt idx="3">
                  <c:v>Campo Grande</c:v>
                </c:pt>
                <c:pt idx="4">
                  <c:v>Corguinho</c:v>
                </c:pt>
                <c:pt idx="5">
                  <c:v>Dois Irmãos do Buriti</c:v>
                </c:pt>
                <c:pt idx="6">
                  <c:v>Jaraguari</c:v>
                </c:pt>
                <c:pt idx="7">
                  <c:v>Nova Alvorada do Sul</c:v>
                </c:pt>
                <c:pt idx="8">
                  <c:v>Ribas do Rio Pardo</c:v>
                </c:pt>
                <c:pt idx="9">
                  <c:v>Rio Brilhante</c:v>
                </c:pt>
                <c:pt idx="10">
                  <c:v>Rio Negro</c:v>
                </c:pt>
                <c:pt idx="11">
                  <c:v>Rochedo</c:v>
                </c:pt>
                <c:pt idx="12">
                  <c:v>Santa Rita do Pardo</c:v>
                </c:pt>
                <c:pt idx="13">
                  <c:v>Sidrolândia</c:v>
                </c:pt>
                <c:pt idx="14">
                  <c:v>Terenos</c:v>
                </c:pt>
              </c:strCache>
            </c:strRef>
          </c:cat>
          <c:val>
            <c:numRef>
              <c:f>'Evolução da colheita da soja'!$BK$108:$BK$122</c:f>
              <c:numCache>
                <c:formatCode>0.0%</c:formatCode>
                <c:ptCount val="15"/>
                <c:pt idx="0">
                  <c:v>0.63272125084771136</c:v>
                </c:pt>
                <c:pt idx="1">
                  <c:v>0.63272125084771136</c:v>
                </c:pt>
                <c:pt idx="2">
                  <c:v>0.63272125084771136</c:v>
                </c:pt>
                <c:pt idx="3">
                  <c:v>0.63272125084771136</c:v>
                </c:pt>
                <c:pt idx="4">
                  <c:v>0.63272125084771136</c:v>
                </c:pt>
                <c:pt idx="5">
                  <c:v>0.63272125084771136</c:v>
                </c:pt>
                <c:pt idx="6">
                  <c:v>0.63272125084771136</c:v>
                </c:pt>
                <c:pt idx="7">
                  <c:v>0.63272125084771136</c:v>
                </c:pt>
                <c:pt idx="8">
                  <c:v>0.63272125084771136</c:v>
                </c:pt>
                <c:pt idx="9">
                  <c:v>0.63272125084771136</c:v>
                </c:pt>
                <c:pt idx="10">
                  <c:v>0.63272125084771136</c:v>
                </c:pt>
                <c:pt idx="11">
                  <c:v>0.63272125084771136</c:v>
                </c:pt>
                <c:pt idx="12">
                  <c:v>0.63272125084771136</c:v>
                </c:pt>
                <c:pt idx="13">
                  <c:v>0.63272125084771136</c:v>
                </c:pt>
                <c:pt idx="14">
                  <c:v>0.63272125084771136</c:v>
                </c:pt>
              </c:numCache>
            </c:numRef>
          </c:val>
          <c:smooth val="0"/>
          <c:extLst>
            <c:ext xmlns:c16="http://schemas.microsoft.com/office/drawing/2014/chart" uri="{C3380CC4-5D6E-409C-BE32-E72D297353CC}">
              <c16:uniqueId val="{00000004-BDC7-4B55-AB1F-25B6BCDF1A5A}"/>
            </c:ext>
          </c:extLst>
        </c:ser>
        <c:dLbls>
          <c:showLegendKey val="0"/>
          <c:showVal val="0"/>
          <c:showCatName val="0"/>
          <c:showSerName val="0"/>
          <c:showPercent val="0"/>
          <c:showBubbleSize val="0"/>
        </c:dLbls>
        <c:marker val="1"/>
        <c:smooth val="0"/>
        <c:axId val="1253656799"/>
        <c:axId val="1349756719"/>
      </c:lineChart>
      <c:catAx>
        <c:axId val="29922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solidFill>
                  <a:schemeClr val="tx1">
                    <a:lumMod val="95000"/>
                    <a:lumOff val="5000"/>
                  </a:schemeClr>
                </a:solidFill>
              </a:defRPr>
            </a:pPr>
            <a:endParaRPr lang="pt-BR"/>
          </a:p>
        </c:txPr>
        <c:crossAx val="299213984"/>
        <c:crosses val="autoZero"/>
        <c:auto val="1"/>
        <c:lblAlgn val="ctr"/>
        <c:lblOffset val="100"/>
        <c:noMultiLvlLbl val="0"/>
      </c:catAx>
      <c:valAx>
        <c:axId val="299213984"/>
        <c:scaling>
          <c:orientation val="minMax"/>
          <c:max val="1"/>
          <c:min val="0"/>
        </c:scaling>
        <c:delete val="0"/>
        <c:axPos val="l"/>
        <c:majorGridlines>
          <c:spPr>
            <a:ln w="317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sz="1000"/>
            </a:pPr>
            <a:endParaRPr lang="pt-BR"/>
          </a:p>
        </c:txPr>
        <c:crossAx val="299221056"/>
        <c:crosses val="autoZero"/>
        <c:crossBetween val="between"/>
        <c:majorUnit val="0.2"/>
        <c:minorUnit val="1.0000000000000002E-3"/>
      </c:valAx>
      <c:valAx>
        <c:axId val="1349756719"/>
        <c:scaling>
          <c:orientation val="minMax"/>
        </c:scaling>
        <c:delete val="1"/>
        <c:axPos val="r"/>
        <c:numFmt formatCode="0.0%" sourceLinked="1"/>
        <c:majorTickMark val="out"/>
        <c:minorTickMark val="none"/>
        <c:tickLblPos val="nextTo"/>
        <c:crossAx val="1253656799"/>
        <c:crosses val="max"/>
        <c:crossBetween val="between"/>
      </c:valAx>
      <c:catAx>
        <c:axId val="1253656799"/>
        <c:scaling>
          <c:orientation val="minMax"/>
        </c:scaling>
        <c:delete val="1"/>
        <c:axPos val="b"/>
        <c:numFmt formatCode="General" sourceLinked="1"/>
        <c:majorTickMark val="out"/>
        <c:minorTickMark val="none"/>
        <c:tickLblPos val="nextTo"/>
        <c:crossAx val="1349756719"/>
        <c:crosses val="autoZero"/>
        <c:auto val="1"/>
        <c:lblAlgn val="ctr"/>
        <c:lblOffset val="100"/>
        <c:noMultiLvlLbl val="0"/>
      </c:catAx>
      <c:spPr>
        <a:noFill/>
        <a:ln>
          <a:noFill/>
        </a:ln>
        <a:effectLst/>
      </c:spPr>
    </c:plotArea>
    <c:legend>
      <c:legendPos val="r"/>
      <c:layout>
        <c:manualLayout>
          <c:xMode val="edge"/>
          <c:yMode val="edge"/>
          <c:x val="0.11593571662642729"/>
          <c:y val="3.1482848075980326E-3"/>
          <c:w val="0.80756962115378572"/>
          <c:h val="0.11982211689616883"/>
        </c:manualLayout>
      </c:layout>
      <c:overlay val="0"/>
    </c:legend>
    <c:plotVisOnly val="1"/>
    <c:dispBlanksAs val="gap"/>
    <c:showDLblsOverMax val="0"/>
  </c:chart>
  <c:spPr>
    <a:noFill/>
    <a:ln w="9525" cap="flat" cmpd="sng" algn="ctr">
      <a:noFill/>
      <a:round/>
    </a:ln>
    <a:effectLst/>
  </c:spPr>
  <c:txPr>
    <a:bodyPr/>
    <a:lstStyle/>
    <a:p>
      <a:pPr>
        <a:defRPr>
          <a:solidFill>
            <a:schemeClr val="tx1"/>
          </a:solidFill>
        </a:defRPr>
      </a:pPr>
      <a:endParaRPr lang="pt-BR"/>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4280160446768982E-2"/>
          <c:y val="9.4039237328448821E-2"/>
          <c:w val="0.91578891947698104"/>
          <c:h val="0.57063887200721841"/>
        </c:manualLayout>
      </c:layout>
      <c:barChart>
        <c:barDir val="col"/>
        <c:grouping val="clustered"/>
        <c:varyColors val="0"/>
        <c:ser>
          <c:idx val="0"/>
          <c:order val="0"/>
          <c:tx>
            <c:strRef>
              <c:f>'Evolução da colheita da soja'!$AQ$5</c:f>
              <c:strCache>
                <c:ptCount val="1"/>
                <c:pt idx="0">
                  <c:v>06/mar</c:v>
                </c:pt>
              </c:strCache>
            </c:strRef>
          </c:tx>
          <c:spPr>
            <a:solidFill>
              <a:srgbClr val="F2AA84"/>
            </a:solidFill>
            <a:scene3d>
              <a:camera prst="orthographicFront"/>
              <a:lightRig rig="threePt" dir="t"/>
            </a:scene3d>
            <a:sp3d>
              <a:bevelT/>
              <a:bevelB/>
            </a:sp3d>
          </c:spPr>
          <c:invertIfNegative val="0"/>
          <c:cat>
            <c:strRef>
              <c:f>'Evolução da colheita da soja'!$A$6:$A$50</c:f>
              <c:strCache>
                <c:ptCount val="45"/>
                <c:pt idx="0">
                  <c:v>Amambai</c:v>
                </c:pt>
                <c:pt idx="1">
                  <c:v>Anaurilândia</c:v>
                </c:pt>
                <c:pt idx="2">
                  <c:v>Angélica</c:v>
                </c:pt>
                <c:pt idx="3">
                  <c:v>Antônio João</c:v>
                </c:pt>
                <c:pt idx="4">
                  <c:v>Aquidauana</c:v>
                </c:pt>
                <c:pt idx="5">
                  <c:v>Aral Moreira</c:v>
                </c:pt>
                <c:pt idx="6">
                  <c:v>Bataguassu</c:v>
                </c:pt>
                <c:pt idx="7">
                  <c:v>Batayporã</c:v>
                </c:pt>
                <c:pt idx="8">
                  <c:v>Bela Vista</c:v>
                </c:pt>
                <c:pt idx="9">
                  <c:v>Bodoquena</c:v>
                </c:pt>
                <c:pt idx="10">
                  <c:v>Bonito</c:v>
                </c:pt>
                <c:pt idx="11">
                  <c:v>Caarapó</c:v>
                </c:pt>
                <c:pt idx="12">
                  <c:v>Caracol</c:v>
                </c:pt>
                <c:pt idx="13">
                  <c:v>Coronel Sapucaia</c:v>
                </c:pt>
                <c:pt idx="14">
                  <c:v>Corumbá</c:v>
                </c:pt>
                <c:pt idx="15">
                  <c:v>Deodápolis</c:v>
                </c:pt>
                <c:pt idx="16">
                  <c:v>Douradina</c:v>
                </c:pt>
                <c:pt idx="17">
                  <c:v>Dourados</c:v>
                </c:pt>
                <c:pt idx="18">
                  <c:v>Eldorado</c:v>
                </c:pt>
                <c:pt idx="19">
                  <c:v>Fátima do Sul</c:v>
                </c:pt>
                <c:pt idx="20">
                  <c:v>Glória de Dourados</c:v>
                </c:pt>
                <c:pt idx="21">
                  <c:v>Guia Lopes da Laguna</c:v>
                </c:pt>
                <c:pt idx="22">
                  <c:v>Iguatemi</c:v>
                </c:pt>
                <c:pt idx="23">
                  <c:v>Itaporã</c:v>
                </c:pt>
                <c:pt idx="24">
                  <c:v>Itaquiraí</c:v>
                </c:pt>
                <c:pt idx="25">
                  <c:v>Ivinhema</c:v>
                </c:pt>
                <c:pt idx="26">
                  <c:v>Japorã</c:v>
                </c:pt>
                <c:pt idx="27">
                  <c:v>Jardim</c:v>
                </c:pt>
                <c:pt idx="28">
                  <c:v>Jateí</c:v>
                </c:pt>
                <c:pt idx="29">
                  <c:v>Juti</c:v>
                </c:pt>
                <c:pt idx="30">
                  <c:v>Laguna Carapã</c:v>
                </c:pt>
                <c:pt idx="31">
                  <c:v>Maracaju</c:v>
                </c:pt>
                <c:pt idx="32">
                  <c:v>Miranda</c:v>
                </c:pt>
                <c:pt idx="33">
                  <c:v>Mundo Novo</c:v>
                </c:pt>
                <c:pt idx="34">
                  <c:v>Naviraí</c:v>
                </c:pt>
                <c:pt idx="35">
                  <c:v>Nioaque</c:v>
                </c:pt>
                <c:pt idx="36">
                  <c:v>Nova Andradina</c:v>
                </c:pt>
                <c:pt idx="37">
                  <c:v>Novo Horizonte do Sul</c:v>
                </c:pt>
                <c:pt idx="38">
                  <c:v>Paranhos</c:v>
                </c:pt>
                <c:pt idx="39">
                  <c:v>Ponta Porã</c:v>
                </c:pt>
                <c:pt idx="40">
                  <c:v>Porto Murtinho</c:v>
                </c:pt>
                <c:pt idx="41">
                  <c:v>Sete Quedas</c:v>
                </c:pt>
                <c:pt idx="42">
                  <c:v>Tacuru</c:v>
                </c:pt>
                <c:pt idx="43">
                  <c:v>Taquarussu</c:v>
                </c:pt>
                <c:pt idx="44">
                  <c:v>Vicentina</c:v>
                </c:pt>
              </c:strCache>
            </c:strRef>
          </c:cat>
          <c:val>
            <c:numRef>
              <c:f>'Evolução da colheita da soja'!$AQ$6:$AQ$50</c:f>
              <c:numCache>
                <c:formatCode>0.0%</c:formatCode>
                <c:ptCount val="45"/>
                <c:pt idx="0">
                  <c:v>0.82</c:v>
                </c:pt>
                <c:pt idx="1">
                  <c:v>0.55000000000000004</c:v>
                </c:pt>
                <c:pt idx="2">
                  <c:v>0.6</c:v>
                </c:pt>
                <c:pt idx="3">
                  <c:v>0.7</c:v>
                </c:pt>
                <c:pt idx="4">
                  <c:v>0</c:v>
                </c:pt>
                <c:pt idx="5">
                  <c:v>0.92</c:v>
                </c:pt>
                <c:pt idx="6">
                  <c:v>0.65</c:v>
                </c:pt>
                <c:pt idx="7">
                  <c:v>0.65</c:v>
                </c:pt>
                <c:pt idx="8">
                  <c:v>0.31</c:v>
                </c:pt>
                <c:pt idx="9">
                  <c:v>0.45</c:v>
                </c:pt>
                <c:pt idx="10">
                  <c:v>0.57999999999999996</c:v>
                </c:pt>
                <c:pt idx="11">
                  <c:v>0.85</c:v>
                </c:pt>
                <c:pt idx="12">
                  <c:v>0.1</c:v>
                </c:pt>
                <c:pt idx="13">
                  <c:v>0.8</c:v>
                </c:pt>
                <c:pt idx="14">
                  <c:v>0.25</c:v>
                </c:pt>
                <c:pt idx="15">
                  <c:v>0.7</c:v>
                </c:pt>
                <c:pt idx="16">
                  <c:v>0.9</c:v>
                </c:pt>
                <c:pt idx="17">
                  <c:v>0.8</c:v>
                </c:pt>
                <c:pt idx="18">
                  <c:v>0.68</c:v>
                </c:pt>
                <c:pt idx="19">
                  <c:v>0.85</c:v>
                </c:pt>
                <c:pt idx="20">
                  <c:v>0.8</c:v>
                </c:pt>
                <c:pt idx="21">
                  <c:v>0.6</c:v>
                </c:pt>
                <c:pt idx="22">
                  <c:v>0.8</c:v>
                </c:pt>
                <c:pt idx="23">
                  <c:v>0.8</c:v>
                </c:pt>
                <c:pt idx="24">
                  <c:v>0.72</c:v>
                </c:pt>
                <c:pt idx="25">
                  <c:v>0.65</c:v>
                </c:pt>
                <c:pt idx="26">
                  <c:v>0.78</c:v>
                </c:pt>
                <c:pt idx="27">
                  <c:v>0.57999999999999996</c:v>
                </c:pt>
                <c:pt idx="28">
                  <c:v>0.75</c:v>
                </c:pt>
                <c:pt idx="29">
                  <c:v>0.7</c:v>
                </c:pt>
                <c:pt idx="30">
                  <c:v>0.9</c:v>
                </c:pt>
                <c:pt idx="31">
                  <c:v>0.72</c:v>
                </c:pt>
                <c:pt idx="32">
                  <c:v>0.25</c:v>
                </c:pt>
                <c:pt idx="33">
                  <c:v>0.85</c:v>
                </c:pt>
                <c:pt idx="34">
                  <c:v>0.78</c:v>
                </c:pt>
                <c:pt idx="35">
                  <c:v>0.47</c:v>
                </c:pt>
                <c:pt idx="36">
                  <c:v>0.63</c:v>
                </c:pt>
                <c:pt idx="37">
                  <c:v>0.68</c:v>
                </c:pt>
                <c:pt idx="38">
                  <c:v>0.8</c:v>
                </c:pt>
                <c:pt idx="39">
                  <c:v>0.7</c:v>
                </c:pt>
                <c:pt idx="40">
                  <c:v>0.45</c:v>
                </c:pt>
                <c:pt idx="41">
                  <c:v>0.95</c:v>
                </c:pt>
                <c:pt idx="42">
                  <c:v>0.8</c:v>
                </c:pt>
                <c:pt idx="43">
                  <c:v>0.65</c:v>
                </c:pt>
                <c:pt idx="44">
                  <c:v>0.85</c:v>
                </c:pt>
              </c:numCache>
            </c:numRef>
          </c:val>
          <c:extLst>
            <c:ext xmlns:c16="http://schemas.microsoft.com/office/drawing/2014/chart" uri="{C3380CC4-5D6E-409C-BE32-E72D297353CC}">
              <c16:uniqueId val="{00000000-8811-477E-B638-C462574243B8}"/>
            </c:ext>
          </c:extLst>
        </c:ser>
        <c:dLbls>
          <c:showLegendKey val="0"/>
          <c:showVal val="0"/>
          <c:showCatName val="0"/>
          <c:showSerName val="0"/>
          <c:showPercent val="0"/>
          <c:showBubbleSize val="0"/>
        </c:dLbls>
        <c:gapWidth val="42"/>
        <c:overlap val="-46"/>
        <c:axId val="299213440"/>
        <c:axId val="299216160"/>
      </c:barChart>
      <c:lineChart>
        <c:grouping val="standard"/>
        <c:varyColors val="0"/>
        <c:ser>
          <c:idx val="1"/>
          <c:order val="1"/>
          <c:tx>
            <c:strRef>
              <c:f>'Evolução da colheita da soja'!$CA$4:$CO$4</c:f>
              <c:strCache>
                <c:ptCount val="1"/>
                <c:pt idx="0">
                  <c:v>Média da Região Sul</c:v>
                </c:pt>
              </c:strCache>
            </c:strRef>
          </c:tx>
          <c:spPr>
            <a:ln w="25400">
              <a:solidFill>
                <a:srgbClr val="C00000"/>
              </a:solidFill>
            </a:ln>
          </c:spPr>
          <c:marker>
            <c:symbol val="none"/>
          </c:marker>
          <c:dLbls>
            <c:dLbl>
              <c:idx val="44"/>
              <c:layout>
                <c:manualLayout>
                  <c:x val="6.78833525253765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11-477E-B638-C462574243B8}"/>
                </c:ext>
              </c:extLst>
            </c:dLbl>
            <c:spPr>
              <a:noFill/>
              <a:ln>
                <a:noFill/>
              </a:ln>
              <a:effectLst/>
            </c:spPr>
            <c:txPr>
              <a:bodyPr wrap="square" lIns="38100" tIns="19050" rIns="38100" bIns="19050" anchor="ctr">
                <a:spAutoFit/>
              </a:bodyPr>
              <a:lstStyle/>
              <a:p>
                <a:pPr>
                  <a:defRPr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'Evolução da colheita da soja'!$A$6:$A$50</c:f>
              <c:strCache>
                <c:ptCount val="45"/>
                <c:pt idx="0">
                  <c:v>Amambai</c:v>
                </c:pt>
                <c:pt idx="1">
                  <c:v>Anaurilândia</c:v>
                </c:pt>
                <c:pt idx="2">
                  <c:v>Angélica</c:v>
                </c:pt>
                <c:pt idx="3">
                  <c:v>Antônio João</c:v>
                </c:pt>
                <c:pt idx="4">
                  <c:v>Aquidauana</c:v>
                </c:pt>
                <c:pt idx="5">
                  <c:v>Aral Moreira</c:v>
                </c:pt>
                <c:pt idx="6">
                  <c:v>Bataguassu</c:v>
                </c:pt>
                <c:pt idx="7">
                  <c:v>Batayporã</c:v>
                </c:pt>
                <c:pt idx="8">
                  <c:v>Bela Vista</c:v>
                </c:pt>
                <c:pt idx="9">
                  <c:v>Bodoquena</c:v>
                </c:pt>
                <c:pt idx="10">
                  <c:v>Bonito</c:v>
                </c:pt>
                <c:pt idx="11">
                  <c:v>Caarapó</c:v>
                </c:pt>
                <c:pt idx="12">
                  <c:v>Caracol</c:v>
                </c:pt>
                <c:pt idx="13">
                  <c:v>Coronel Sapucaia</c:v>
                </c:pt>
                <c:pt idx="14">
                  <c:v>Corumbá</c:v>
                </c:pt>
                <c:pt idx="15">
                  <c:v>Deodápolis</c:v>
                </c:pt>
                <c:pt idx="16">
                  <c:v>Douradina</c:v>
                </c:pt>
                <c:pt idx="17">
                  <c:v>Dourados</c:v>
                </c:pt>
                <c:pt idx="18">
                  <c:v>Eldorado</c:v>
                </c:pt>
                <c:pt idx="19">
                  <c:v>Fátima do Sul</c:v>
                </c:pt>
                <c:pt idx="20">
                  <c:v>Glória de Dourados</c:v>
                </c:pt>
                <c:pt idx="21">
                  <c:v>Guia Lopes da Laguna</c:v>
                </c:pt>
                <c:pt idx="22">
                  <c:v>Iguatemi</c:v>
                </c:pt>
                <c:pt idx="23">
                  <c:v>Itaporã</c:v>
                </c:pt>
                <c:pt idx="24">
                  <c:v>Itaquiraí</c:v>
                </c:pt>
                <c:pt idx="25">
                  <c:v>Ivinhema</c:v>
                </c:pt>
                <c:pt idx="26">
                  <c:v>Japorã</c:v>
                </c:pt>
                <c:pt idx="27">
                  <c:v>Jardim</c:v>
                </c:pt>
                <c:pt idx="28">
                  <c:v>Jateí</c:v>
                </c:pt>
                <c:pt idx="29">
                  <c:v>Juti</c:v>
                </c:pt>
                <c:pt idx="30">
                  <c:v>Laguna Carapã</c:v>
                </c:pt>
                <c:pt idx="31">
                  <c:v>Maracaju</c:v>
                </c:pt>
                <c:pt idx="32">
                  <c:v>Miranda</c:v>
                </c:pt>
                <c:pt idx="33">
                  <c:v>Mundo Novo</c:v>
                </c:pt>
                <c:pt idx="34">
                  <c:v>Naviraí</c:v>
                </c:pt>
                <c:pt idx="35">
                  <c:v>Nioaque</c:v>
                </c:pt>
                <c:pt idx="36">
                  <c:v>Nova Andradina</c:v>
                </c:pt>
                <c:pt idx="37">
                  <c:v>Novo Horizonte do Sul</c:v>
                </c:pt>
                <c:pt idx="38">
                  <c:v>Paranhos</c:v>
                </c:pt>
                <c:pt idx="39">
                  <c:v>Ponta Porã</c:v>
                </c:pt>
                <c:pt idx="40">
                  <c:v>Porto Murtinho</c:v>
                </c:pt>
                <c:pt idx="41">
                  <c:v>Sete Quedas</c:v>
                </c:pt>
                <c:pt idx="42">
                  <c:v>Tacuru</c:v>
                </c:pt>
                <c:pt idx="43">
                  <c:v>Taquarussu</c:v>
                </c:pt>
                <c:pt idx="44">
                  <c:v>Vicentina</c:v>
                </c:pt>
              </c:strCache>
            </c:strRef>
          </c:cat>
          <c:val>
            <c:numRef>
              <c:f>'Evolução da colheita da soja'!$CH$6:$CH$50</c:f>
              <c:numCache>
                <c:formatCode>0.0%</c:formatCode>
                <c:ptCount val="45"/>
                <c:pt idx="0">
                  <c:v>0.72577599594196618</c:v>
                </c:pt>
                <c:pt idx="1">
                  <c:v>0.72577599594196618</c:v>
                </c:pt>
                <c:pt idx="2">
                  <c:v>0.72577599594196618</c:v>
                </c:pt>
                <c:pt idx="3">
                  <c:v>0.72577599594196618</c:v>
                </c:pt>
                <c:pt idx="4">
                  <c:v>0.72577599594196618</c:v>
                </c:pt>
                <c:pt idx="5">
                  <c:v>0.72577599594196618</c:v>
                </c:pt>
                <c:pt idx="6">
                  <c:v>0.72577599594196618</c:v>
                </c:pt>
                <c:pt idx="7">
                  <c:v>0.72577599594196618</c:v>
                </c:pt>
                <c:pt idx="8">
                  <c:v>0.72577599594196618</c:v>
                </c:pt>
                <c:pt idx="9">
                  <c:v>0.72577599594196618</c:v>
                </c:pt>
                <c:pt idx="10">
                  <c:v>0.72577599594196618</c:v>
                </c:pt>
                <c:pt idx="11">
                  <c:v>0.72577599594196618</c:v>
                </c:pt>
                <c:pt idx="12">
                  <c:v>0.72577599594196618</c:v>
                </c:pt>
                <c:pt idx="13">
                  <c:v>0.72577599594196618</c:v>
                </c:pt>
                <c:pt idx="14">
                  <c:v>0.72577599594196618</c:v>
                </c:pt>
                <c:pt idx="15">
                  <c:v>0.72577599594196618</c:v>
                </c:pt>
                <c:pt idx="16">
                  <c:v>0.72577599594196618</c:v>
                </c:pt>
                <c:pt idx="17">
                  <c:v>0.72577599594196618</c:v>
                </c:pt>
                <c:pt idx="18">
                  <c:v>0.72577599594196618</c:v>
                </c:pt>
                <c:pt idx="19">
                  <c:v>0.72577599594196618</c:v>
                </c:pt>
                <c:pt idx="20">
                  <c:v>0.72577599594196618</c:v>
                </c:pt>
                <c:pt idx="21">
                  <c:v>0.72577599594196618</c:v>
                </c:pt>
                <c:pt idx="22">
                  <c:v>0.72577599594196618</c:v>
                </c:pt>
                <c:pt idx="23">
                  <c:v>0.72577599594196618</c:v>
                </c:pt>
                <c:pt idx="24">
                  <c:v>0.72577599594196618</c:v>
                </c:pt>
                <c:pt idx="25">
                  <c:v>0.72577599594196618</c:v>
                </c:pt>
                <c:pt idx="26">
                  <c:v>0.72577599594196618</c:v>
                </c:pt>
                <c:pt idx="27">
                  <c:v>0.72577599594196618</c:v>
                </c:pt>
                <c:pt idx="28">
                  <c:v>0.72577599594196618</c:v>
                </c:pt>
                <c:pt idx="29">
                  <c:v>0.72577599594196618</c:v>
                </c:pt>
                <c:pt idx="30">
                  <c:v>0.72577599594196618</c:v>
                </c:pt>
                <c:pt idx="31">
                  <c:v>0.72577599594196618</c:v>
                </c:pt>
                <c:pt idx="32">
                  <c:v>0.72577599594196618</c:v>
                </c:pt>
                <c:pt idx="33">
                  <c:v>0.72577599594196618</c:v>
                </c:pt>
                <c:pt idx="34">
                  <c:v>0.72577599594196618</c:v>
                </c:pt>
                <c:pt idx="35">
                  <c:v>0.72577599594196618</c:v>
                </c:pt>
                <c:pt idx="36">
                  <c:v>0.72577599594196618</c:v>
                </c:pt>
                <c:pt idx="37">
                  <c:v>0.72577599594196618</c:v>
                </c:pt>
                <c:pt idx="38">
                  <c:v>0.72577599594196618</c:v>
                </c:pt>
                <c:pt idx="39">
                  <c:v>0.72577599594196618</c:v>
                </c:pt>
                <c:pt idx="40">
                  <c:v>0.72577599594196618</c:v>
                </c:pt>
                <c:pt idx="41">
                  <c:v>0.72577599594196618</c:v>
                </c:pt>
                <c:pt idx="42">
                  <c:v>0.72577599594196618</c:v>
                </c:pt>
                <c:pt idx="43">
                  <c:v>0.72577599594196618</c:v>
                </c:pt>
                <c:pt idx="44">
                  <c:v>0.72577599594196618</c:v>
                </c:pt>
              </c:numCache>
            </c:numRef>
          </c:val>
          <c:smooth val="0"/>
          <c:extLst>
            <c:ext xmlns:c16="http://schemas.microsoft.com/office/drawing/2014/chart" uri="{C3380CC4-5D6E-409C-BE32-E72D297353CC}">
              <c16:uniqueId val="{00000002-8811-477E-B638-C462574243B8}"/>
            </c:ext>
          </c:extLst>
        </c:ser>
        <c:ser>
          <c:idx val="2"/>
          <c:order val="2"/>
          <c:tx>
            <c:strRef>
              <c:f>'Evolução da colheita da soja'!$BD$105</c:f>
              <c:strCache>
                <c:ptCount val="1"/>
                <c:pt idx="0">
                  <c:v>Média Ponderada MS</c:v>
                </c:pt>
              </c:strCache>
            </c:strRef>
          </c:tx>
          <c:spPr>
            <a:ln w="25400">
              <a:solidFill>
                <a:srgbClr val="47D45A"/>
              </a:solidFill>
              <a:prstDash val="dash"/>
            </a:ln>
          </c:spPr>
          <c:marker>
            <c:symbol val="none"/>
          </c:marker>
          <c:dLbls>
            <c:dLbl>
              <c:idx val="44"/>
              <c:layout>
                <c:manualLayout>
                  <c:x val="6.78833525253765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11-477E-B638-C462574243B8}"/>
                </c:ext>
              </c:extLst>
            </c:dLbl>
            <c:spPr>
              <a:noFill/>
              <a:ln>
                <a:noFill/>
              </a:ln>
              <a:effectLst/>
            </c:spPr>
            <c:txPr>
              <a:bodyPr wrap="square" lIns="38100" tIns="19050" rIns="38100" bIns="19050" anchor="ctr">
                <a:spAutoFit/>
              </a:bodyPr>
              <a:lstStyle/>
              <a:p>
                <a:pPr>
                  <a:defRPr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'Evolução da colheita da soja'!$A$6:$A$50</c:f>
              <c:strCache>
                <c:ptCount val="45"/>
                <c:pt idx="0">
                  <c:v>Amambai</c:v>
                </c:pt>
                <c:pt idx="1">
                  <c:v>Anaurilândia</c:v>
                </c:pt>
                <c:pt idx="2">
                  <c:v>Angélica</c:v>
                </c:pt>
                <c:pt idx="3">
                  <c:v>Antônio João</c:v>
                </c:pt>
                <c:pt idx="4">
                  <c:v>Aquidauana</c:v>
                </c:pt>
                <c:pt idx="5">
                  <c:v>Aral Moreira</c:v>
                </c:pt>
                <c:pt idx="6">
                  <c:v>Bataguassu</c:v>
                </c:pt>
                <c:pt idx="7">
                  <c:v>Batayporã</c:v>
                </c:pt>
                <c:pt idx="8">
                  <c:v>Bela Vista</c:v>
                </c:pt>
                <c:pt idx="9">
                  <c:v>Bodoquena</c:v>
                </c:pt>
                <c:pt idx="10">
                  <c:v>Bonito</c:v>
                </c:pt>
                <c:pt idx="11">
                  <c:v>Caarapó</c:v>
                </c:pt>
                <c:pt idx="12">
                  <c:v>Caracol</c:v>
                </c:pt>
                <c:pt idx="13">
                  <c:v>Coronel Sapucaia</c:v>
                </c:pt>
                <c:pt idx="14">
                  <c:v>Corumbá</c:v>
                </c:pt>
                <c:pt idx="15">
                  <c:v>Deodápolis</c:v>
                </c:pt>
                <c:pt idx="16">
                  <c:v>Douradina</c:v>
                </c:pt>
                <c:pt idx="17">
                  <c:v>Dourados</c:v>
                </c:pt>
                <c:pt idx="18">
                  <c:v>Eldorado</c:v>
                </c:pt>
                <c:pt idx="19">
                  <c:v>Fátima do Sul</c:v>
                </c:pt>
                <c:pt idx="20">
                  <c:v>Glória de Dourados</c:v>
                </c:pt>
                <c:pt idx="21">
                  <c:v>Guia Lopes da Laguna</c:v>
                </c:pt>
                <c:pt idx="22">
                  <c:v>Iguatemi</c:v>
                </c:pt>
                <c:pt idx="23">
                  <c:v>Itaporã</c:v>
                </c:pt>
                <c:pt idx="24">
                  <c:v>Itaquiraí</c:v>
                </c:pt>
                <c:pt idx="25">
                  <c:v>Ivinhema</c:v>
                </c:pt>
                <c:pt idx="26">
                  <c:v>Japorã</c:v>
                </c:pt>
                <c:pt idx="27">
                  <c:v>Jardim</c:v>
                </c:pt>
                <c:pt idx="28">
                  <c:v>Jateí</c:v>
                </c:pt>
                <c:pt idx="29">
                  <c:v>Juti</c:v>
                </c:pt>
                <c:pt idx="30">
                  <c:v>Laguna Carapã</c:v>
                </c:pt>
                <c:pt idx="31">
                  <c:v>Maracaju</c:v>
                </c:pt>
                <c:pt idx="32">
                  <c:v>Miranda</c:v>
                </c:pt>
                <c:pt idx="33">
                  <c:v>Mundo Novo</c:v>
                </c:pt>
                <c:pt idx="34">
                  <c:v>Naviraí</c:v>
                </c:pt>
                <c:pt idx="35">
                  <c:v>Nioaque</c:v>
                </c:pt>
                <c:pt idx="36">
                  <c:v>Nova Andradina</c:v>
                </c:pt>
                <c:pt idx="37">
                  <c:v>Novo Horizonte do Sul</c:v>
                </c:pt>
                <c:pt idx="38">
                  <c:v>Paranhos</c:v>
                </c:pt>
                <c:pt idx="39">
                  <c:v>Ponta Porã</c:v>
                </c:pt>
                <c:pt idx="40">
                  <c:v>Porto Murtinho</c:v>
                </c:pt>
                <c:pt idx="41">
                  <c:v>Sete Quedas</c:v>
                </c:pt>
                <c:pt idx="42">
                  <c:v>Tacuru</c:v>
                </c:pt>
                <c:pt idx="43">
                  <c:v>Taquarussu</c:v>
                </c:pt>
                <c:pt idx="44">
                  <c:v>Vicentina</c:v>
                </c:pt>
              </c:strCache>
            </c:strRef>
          </c:cat>
          <c:val>
            <c:numRef>
              <c:f>'Evolução da colheita da soja'!$BK$108:$BK$152</c:f>
              <c:numCache>
                <c:formatCode>0.0%</c:formatCode>
                <c:ptCount val="45"/>
                <c:pt idx="0">
                  <c:v>0.63272125084771136</c:v>
                </c:pt>
                <c:pt idx="1">
                  <c:v>0.63272125084771136</c:v>
                </c:pt>
                <c:pt idx="2">
                  <c:v>0.63272125084771136</c:v>
                </c:pt>
                <c:pt idx="3">
                  <c:v>0.63272125084771136</c:v>
                </c:pt>
                <c:pt idx="4">
                  <c:v>0.63272125084771136</c:v>
                </c:pt>
                <c:pt idx="5">
                  <c:v>0.63272125084771136</c:v>
                </c:pt>
                <c:pt idx="6">
                  <c:v>0.63272125084771136</c:v>
                </c:pt>
                <c:pt idx="7">
                  <c:v>0.63272125084771136</c:v>
                </c:pt>
                <c:pt idx="8">
                  <c:v>0.63272125084771136</c:v>
                </c:pt>
                <c:pt idx="9">
                  <c:v>0.63272125084771136</c:v>
                </c:pt>
                <c:pt idx="10">
                  <c:v>0.63272125084771136</c:v>
                </c:pt>
                <c:pt idx="11">
                  <c:v>0.63272125084771136</c:v>
                </c:pt>
                <c:pt idx="12">
                  <c:v>0.63272125084771136</c:v>
                </c:pt>
                <c:pt idx="13">
                  <c:v>0.63272125084771136</c:v>
                </c:pt>
                <c:pt idx="14">
                  <c:v>0.63272125084771136</c:v>
                </c:pt>
                <c:pt idx="15">
                  <c:v>0.63272125084771136</c:v>
                </c:pt>
                <c:pt idx="16">
                  <c:v>0.63272125084771136</c:v>
                </c:pt>
                <c:pt idx="17">
                  <c:v>0.63272125084771136</c:v>
                </c:pt>
                <c:pt idx="18">
                  <c:v>0.63272125084771136</c:v>
                </c:pt>
                <c:pt idx="19">
                  <c:v>0.63272125084771136</c:v>
                </c:pt>
                <c:pt idx="20">
                  <c:v>0.63272125084771136</c:v>
                </c:pt>
                <c:pt idx="21">
                  <c:v>0.63272125084771136</c:v>
                </c:pt>
                <c:pt idx="22">
                  <c:v>0.63272125084771136</c:v>
                </c:pt>
                <c:pt idx="23">
                  <c:v>0.63272125084771136</c:v>
                </c:pt>
                <c:pt idx="24">
                  <c:v>0.63272125084771136</c:v>
                </c:pt>
                <c:pt idx="25">
                  <c:v>0.63272125084771136</c:v>
                </c:pt>
                <c:pt idx="26">
                  <c:v>0.63272125084771136</c:v>
                </c:pt>
                <c:pt idx="27">
                  <c:v>0.63272125084771136</c:v>
                </c:pt>
                <c:pt idx="28">
                  <c:v>0.63272125084771136</c:v>
                </c:pt>
                <c:pt idx="29">
                  <c:v>0.63272125084771136</c:v>
                </c:pt>
                <c:pt idx="30">
                  <c:v>0.63272125084771136</c:v>
                </c:pt>
                <c:pt idx="31">
                  <c:v>0.63272125084771136</c:v>
                </c:pt>
                <c:pt idx="32">
                  <c:v>0.63272125084771136</c:v>
                </c:pt>
                <c:pt idx="33">
                  <c:v>0.63272125084771136</c:v>
                </c:pt>
                <c:pt idx="34">
                  <c:v>0.63272125084771136</c:v>
                </c:pt>
                <c:pt idx="35">
                  <c:v>0.63272125084771136</c:v>
                </c:pt>
                <c:pt idx="36">
                  <c:v>0.63272125084771136</c:v>
                </c:pt>
                <c:pt idx="37">
                  <c:v>0.63272125084771136</c:v>
                </c:pt>
                <c:pt idx="38">
                  <c:v>0.63272125084771136</c:v>
                </c:pt>
                <c:pt idx="39">
                  <c:v>0.63272125084771136</c:v>
                </c:pt>
                <c:pt idx="40">
                  <c:v>0.63272125084771136</c:v>
                </c:pt>
                <c:pt idx="41">
                  <c:v>0.63272125084771136</c:v>
                </c:pt>
                <c:pt idx="42">
                  <c:v>0.63272125084771136</c:v>
                </c:pt>
                <c:pt idx="43">
                  <c:v>0.63272125084771136</c:v>
                </c:pt>
                <c:pt idx="44">
                  <c:v>0.63272125084771136</c:v>
                </c:pt>
              </c:numCache>
            </c:numRef>
          </c:val>
          <c:smooth val="0"/>
          <c:extLst>
            <c:ext xmlns:c16="http://schemas.microsoft.com/office/drawing/2014/chart" uri="{C3380CC4-5D6E-409C-BE32-E72D297353CC}">
              <c16:uniqueId val="{00000004-8811-477E-B638-C462574243B8}"/>
            </c:ext>
          </c:extLst>
        </c:ser>
        <c:dLbls>
          <c:showLegendKey val="0"/>
          <c:showVal val="0"/>
          <c:showCatName val="0"/>
          <c:showSerName val="0"/>
          <c:showPercent val="0"/>
          <c:showBubbleSize val="0"/>
        </c:dLbls>
        <c:marker val="1"/>
        <c:smooth val="0"/>
        <c:axId val="299213440"/>
        <c:axId val="299216160"/>
      </c:lineChart>
      <c:catAx>
        <c:axId val="2992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mn-lt"/>
                <a:ea typeface="+mn-ea"/>
                <a:cs typeface="+mn-cs"/>
              </a:defRPr>
            </a:pPr>
            <a:endParaRPr lang="pt-BR"/>
          </a:p>
        </c:txPr>
        <c:crossAx val="299216160"/>
        <c:crosses val="autoZero"/>
        <c:auto val="1"/>
        <c:lblAlgn val="ctr"/>
        <c:lblOffset val="100"/>
        <c:noMultiLvlLbl val="0"/>
      </c:catAx>
      <c:valAx>
        <c:axId val="299216160"/>
        <c:scaling>
          <c:orientation val="minMax"/>
          <c:max val="1"/>
          <c:min val="0"/>
        </c:scaling>
        <c:delete val="0"/>
        <c:axPos val="l"/>
        <c:majorGridlines>
          <c:spPr>
            <a:ln w="317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299213440"/>
        <c:crosses val="autoZero"/>
        <c:crossBetween val="between"/>
        <c:majorUnit val="0.2"/>
        <c:minorUnit val="1.0000000000000002E-3"/>
      </c:valAx>
      <c:spPr>
        <a:noFill/>
        <a:ln>
          <a:noFill/>
        </a:ln>
        <a:effectLst/>
        <a:scene3d>
          <a:camera prst="orthographicFront"/>
          <a:lightRig rig="threePt" dir="t"/>
        </a:scene3d>
        <a:sp3d>
          <a:bevelB/>
        </a:sp3d>
      </c:spPr>
    </c:plotArea>
    <c:legend>
      <c:legendPos val="r"/>
      <c:layout>
        <c:manualLayout>
          <c:xMode val="edge"/>
          <c:yMode val="edge"/>
          <c:x val="3.5679212472035871E-2"/>
          <c:y val="6.0097024578863881E-3"/>
          <c:w val="0.90506585689302244"/>
          <c:h val="4.6571776325697055E-2"/>
        </c:manualLayout>
      </c:layout>
      <c:overlay val="0"/>
    </c:legend>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089694080265647E-2"/>
          <c:y val="5.390431187782594E-2"/>
          <c:w val="0.90012540532195973"/>
          <c:h val="0.81299201076599403"/>
        </c:manualLayout>
      </c:layout>
      <c:areaChart>
        <c:grouping val="standard"/>
        <c:varyColors val="0"/>
        <c:ser>
          <c:idx val="0"/>
          <c:order val="0"/>
          <c:tx>
            <c:strRef>
              <c:f>'Colheita-Soja'!$E$11</c:f>
              <c:strCache>
                <c:ptCount val="1"/>
                <c:pt idx="0">
                  <c:v>Mínimo - Máximo</c:v>
                </c:pt>
              </c:strCache>
            </c:strRef>
          </c:tx>
          <c:spPr>
            <a:solidFill>
              <a:srgbClr val="FEC4A0"/>
            </a:solidFill>
            <a:ln>
              <a:noFill/>
            </a:ln>
            <a:effectLst/>
          </c:spPr>
          <c:cat>
            <c:numRef>
              <c:f>'Colheita-Soja'!$F$7:$X$7</c:f>
              <c:numCache>
                <c:formatCode>d\-mmm</c:formatCode>
                <c:ptCount val="19"/>
                <c:pt idx="0">
                  <c:v>46031</c:v>
                </c:pt>
                <c:pt idx="1">
                  <c:v>46038</c:v>
                </c:pt>
                <c:pt idx="2">
                  <c:v>46045</c:v>
                </c:pt>
                <c:pt idx="3">
                  <c:v>46052</c:v>
                </c:pt>
                <c:pt idx="4">
                  <c:v>46059</c:v>
                </c:pt>
                <c:pt idx="5">
                  <c:v>46066</c:v>
                </c:pt>
                <c:pt idx="6">
                  <c:v>46073</c:v>
                </c:pt>
                <c:pt idx="7">
                  <c:v>46080</c:v>
                </c:pt>
                <c:pt idx="8">
                  <c:v>46087</c:v>
                </c:pt>
                <c:pt idx="9">
                  <c:v>46094</c:v>
                </c:pt>
                <c:pt idx="10">
                  <c:v>46101</c:v>
                </c:pt>
                <c:pt idx="11">
                  <c:v>46108</c:v>
                </c:pt>
                <c:pt idx="12">
                  <c:v>46115</c:v>
                </c:pt>
                <c:pt idx="13">
                  <c:v>46122</c:v>
                </c:pt>
                <c:pt idx="14">
                  <c:v>46129</c:v>
                </c:pt>
                <c:pt idx="15">
                  <c:v>46136</c:v>
                </c:pt>
                <c:pt idx="16">
                  <c:v>46143</c:v>
                </c:pt>
                <c:pt idx="17">
                  <c:v>46150</c:v>
                </c:pt>
                <c:pt idx="18">
                  <c:v>46157</c:v>
                </c:pt>
              </c:numCache>
            </c:numRef>
          </c:cat>
          <c:val>
            <c:numRef>
              <c:f>'Colheita-Soja'!$F$11:$X$11</c:f>
              <c:numCache>
                <c:formatCode>0.0%</c:formatCode>
                <c:ptCount val="19"/>
                <c:pt idx="0">
                  <c:v>0.01</c:v>
                </c:pt>
                <c:pt idx="1">
                  <c:v>0.04</c:v>
                </c:pt>
                <c:pt idx="2">
                  <c:v>8.1000000000000003E-2</c:v>
                </c:pt>
                <c:pt idx="3">
                  <c:v>0.13200000000000001</c:v>
                </c:pt>
                <c:pt idx="4">
                  <c:v>0.183</c:v>
                </c:pt>
                <c:pt idx="5">
                  <c:v>0.30099999999999999</c:v>
                </c:pt>
                <c:pt idx="6">
                  <c:v>0.48399999999999999</c:v>
                </c:pt>
                <c:pt idx="7">
                  <c:v>0.67400000000000004</c:v>
                </c:pt>
                <c:pt idx="8">
                  <c:v>0.80700000000000005</c:v>
                </c:pt>
                <c:pt idx="9">
                  <c:v>0.90100000000000002</c:v>
                </c:pt>
                <c:pt idx="10">
                  <c:v>0.95599999999999996</c:v>
                </c:pt>
                <c:pt idx="11">
                  <c:v>0.98599999999999999</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00-7053-4DD8-853D-FB164E4BEE20}"/>
            </c:ext>
          </c:extLst>
        </c:ser>
        <c:ser>
          <c:idx val="1"/>
          <c:order val="1"/>
          <c:tx>
            <c:strRef>
              <c:f>'Colheita-Soja'!$E$12</c:f>
              <c:strCache>
                <c:ptCount val="1"/>
                <c:pt idx="0">
                  <c:v>Minimo</c:v>
                </c:pt>
              </c:strCache>
            </c:strRef>
          </c:tx>
          <c:spPr>
            <a:solidFill>
              <a:schemeClr val="bg1"/>
            </a:solidFill>
            <a:ln>
              <a:noFill/>
            </a:ln>
            <a:effectLst/>
          </c:spPr>
          <c:cat>
            <c:numRef>
              <c:f>'Colheita-Soja'!$F$7:$X$7</c:f>
              <c:numCache>
                <c:formatCode>d\-mmm</c:formatCode>
                <c:ptCount val="19"/>
                <c:pt idx="0">
                  <c:v>46031</c:v>
                </c:pt>
                <c:pt idx="1">
                  <c:v>46038</c:v>
                </c:pt>
                <c:pt idx="2">
                  <c:v>46045</c:v>
                </c:pt>
                <c:pt idx="3">
                  <c:v>46052</c:v>
                </c:pt>
                <c:pt idx="4">
                  <c:v>46059</c:v>
                </c:pt>
                <c:pt idx="5">
                  <c:v>46066</c:v>
                </c:pt>
                <c:pt idx="6">
                  <c:v>46073</c:v>
                </c:pt>
                <c:pt idx="7">
                  <c:v>46080</c:v>
                </c:pt>
                <c:pt idx="8">
                  <c:v>46087</c:v>
                </c:pt>
                <c:pt idx="9">
                  <c:v>46094</c:v>
                </c:pt>
                <c:pt idx="10">
                  <c:v>46101</c:v>
                </c:pt>
                <c:pt idx="11">
                  <c:v>46108</c:v>
                </c:pt>
                <c:pt idx="12">
                  <c:v>46115</c:v>
                </c:pt>
                <c:pt idx="13">
                  <c:v>46122</c:v>
                </c:pt>
                <c:pt idx="14">
                  <c:v>46129</c:v>
                </c:pt>
                <c:pt idx="15">
                  <c:v>46136</c:v>
                </c:pt>
                <c:pt idx="16">
                  <c:v>46143</c:v>
                </c:pt>
                <c:pt idx="17">
                  <c:v>46150</c:v>
                </c:pt>
                <c:pt idx="18">
                  <c:v>46157</c:v>
                </c:pt>
              </c:numCache>
            </c:numRef>
          </c:cat>
          <c:val>
            <c:numRef>
              <c:f>'Colheita-Soja'!$F$12:$X$12</c:f>
              <c:numCache>
                <c:formatCode>0.0%</c:formatCode>
                <c:ptCount val="19"/>
                <c:pt idx="0">
                  <c:v>0</c:v>
                </c:pt>
                <c:pt idx="1">
                  <c:v>0</c:v>
                </c:pt>
                <c:pt idx="2">
                  <c:v>1E-3</c:v>
                </c:pt>
                <c:pt idx="3">
                  <c:v>4.0000000000000001E-3</c:v>
                </c:pt>
                <c:pt idx="4">
                  <c:v>1.4999999999999999E-2</c:v>
                </c:pt>
                <c:pt idx="5">
                  <c:v>9.7000000000000003E-2</c:v>
                </c:pt>
                <c:pt idx="6">
                  <c:v>0.23300000000000001</c:v>
                </c:pt>
                <c:pt idx="7">
                  <c:v>0.32700000000000001</c:v>
                </c:pt>
                <c:pt idx="8">
                  <c:v>0.54</c:v>
                </c:pt>
                <c:pt idx="9">
                  <c:v>0.64500000000000002</c:v>
                </c:pt>
                <c:pt idx="10">
                  <c:v>0.79600000000000004</c:v>
                </c:pt>
                <c:pt idx="11">
                  <c:v>0.90300000000000002</c:v>
                </c:pt>
                <c:pt idx="12">
                  <c:v>0.93799999999999994</c:v>
                </c:pt>
                <c:pt idx="13">
                  <c:v>0.96399999999999997</c:v>
                </c:pt>
                <c:pt idx="14">
                  <c:v>0.98199999999999998</c:v>
                </c:pt>
                <c:pt idx="15">
                  <c:v>0.98799999999999999</c:v>
                </c:pt>
                <c:pt idx="16">
                  <c:v>0.996</c:v>
                </c:pt>
                <c:pt idx="17">
                  <c:v>0.99960000000000004</c:v>
                </c:pt>
                <c:pt idx="18">
                  <c:v>0.99960000000000004</c:v>
                </c:pt>
              </c:numCache>
            </c:numRef>
          </c:val>
          <c:extLst>
            <c:ext xmlns:c16="http://schemas.microsoft.com/office/drawing/2014/chart" uri="{C3380CC4-5D6E-409C-BE32-E72D297353CC}">
              <c16:uniqueId val="{00000001-7053-4DD8-853D-FB164E4BEE20}"/>
            </c:ext>
          </c:extLst>
        </c:ser>
        <c:dLbls>
          <c:showLegendKey val="0"/>
          <c:showVal val="0"/>
          <c:showCatName val="0"/>
          <c:showSerName val="0"/>
          <c:showPercent val="0"/>
          <c:showBubbleSize val="0"/>
        </c:dLbls>
        <c:axId val="1581734576"/>
        <c:axId val="1581725328"/>
      </c:areaChart>
      <c:lineChart>
        <c:grouping val="standard"/>
        <c:varyColors val="0"/>
        <c:ser>
          <c:idx val="2"/>
          <c:order val="2"/>
          <c:tx>
            <c:strRef>
              <c:f>'Colheita-Soja'!$E$10</c:f>
              <c:strCache>
                <c:ptCount val="1"/>
                <c:pt idx="0">
                  <c:v>Média dos últimos 5 anos</c:v>
                </c:pt>
              </c:strCache>
            </c:strRef>
          </c:tx>
          <c:spPr>
            <a:ln w="38100" cap="rnd">
              <a:solidFill>
                <a:srgbClr val="92D050"/>
              </a:solidFill>
              <a:prstDash val="dash"/>
              <a:round/>
            </a:ln>
            <a:effectLst/>
          </c:spPr>
          <c:marker>
            <c:symbol val="none"/>
          </c:marker>
          <c:dPt>
            <c:idx val="0"/>
            <c:marker>
              <c:symbol val="none"/>
            </c:marker>
            <c:bubble3D val="0"/>
            <c:extLst>
              <c:ext xmlns:c16="http://schemas.microsoft.com/office/drawing/2014/chart" uri="{C3380CC4-5D6E-409C-BE32-E72D297353CC}">
                <c16:uniqueId val="{00000002-7053-4DD8-853D-FB164E4BEE20}"/>
              </c:ext>
            </c:extLst>
          </c:dPt>
          <c:dPt>
            <c:idx val="1"/>
            <c:marker>
              <c:symbol val="none"/>
            </c:marker>
            <c:bubble3D val="0"/>
            <c:extLst>
              <c:ext xmlns:c16="http://schemas.microsoft.com/office/drawing/2014/chart" uri="{C3380CC4-5D6E-409C-BE32-E72D297353CC}">
                <c16:uniqueId val="{00000003-7053-4DD8-853D-FB164E4BEE20}"/>
              </c:ext>
            </c:extLst>
          </c:dPt>
          <c:dPt>
            <c:idx val="2"/>
            <c:marker>
              <c:symbol val="none"/>
            </c:marker>
            <c:bubble3D val="0"/>
            <c:extLst>
              <c:ext xmlns:c16="http://schemas.microsoft.com/office/drawing/2014/chart" uri="{C3380CC4-5D6E-409C-BE32-E72D297353CC}">
                <c16:uniqueId val="{00000004-7053-4DD8-853D-FB164E4BEE20}"/>
              </c:ext>
            </c:extLst>
          </c:dPt>
          <c:dPt>
            <c:idx val="3"/>
            <c:marker>
              <c:symbol val="none"/>
            </c:marker>
            <c:bubble3D val="0"/>
            <c:extLst>
              <c:ext xmlns:c16="http://schemas.microsoft.com/office/drawing/2014/chart" uri="{C3380CC4-5D6E-409C-BE32-E72D297353CC}">
                <c16:uniqueId val="{00000005-7053-4DD8-853D-FB164E4BEE20}"/>
              </c:ext>
            </c:extLst>
          </c:dPt>
          <c:dPt>
            <c:idx val="4"/>
            <c:marker>
              <c:symbol val="none"/>
            </c:marker>
            <c:bubble3D val="0"/>
            <c:extLst>
              <c:ext xmlns:c16="http://schemas.microsoft.com/office/drawing/2014/chart" uri="{C3380CC4-5D6E-409C-BE32-E72D297353CC}">
                <c16:uniqueId val="{00000006-7053-4DD8-853D-FB164E4BEE20}"/>
              </c:ext>
            </c:extLst>
          </c:dPt>
          <c:dPt>
            <c:idx val="5"/>
            <c:marker>
              <c:symbol val="none"/>
            </c:marker>
            <c:bubble3D val="0"/>
            <c:extLst>
              <c:ext xmlns:c16="http://schemas.microsoft.com/office/drawing/2014/chart" uri="{C3380CC4-5D6E-409C-BE32-E72D297353CC}">
                <c16:uniqueId val="{00000007-7053-4DD8-853D-FB164E4BEE20}"/>
              </c:ext>
            </c:extLst>
          </c:dPt>
          <c:dPt>
            <c:idx val="6"/>
            <c:marker>
              <c:symbol val="none"/>
            </c:marker>
            <c:bubble3D val="0"/>
            <c:extLst>
              <c:ext xmlns:c16="http://schemas.microsoft.com/office/drawing/2014/chart" uri="{C3380CC4-5D6E-409C-BE32-E72D297353CC}">
                <c16:uniqueId val="{00000008-7053-4DD8-853D-FB164E4BEE20}"/>
              </c:ext>
            </c:extLst>
          </c:dPt>
          <c:dPt>
            <c:idx val="7"/>
            <c:marker>
              <c:symbol val="none"/>
            </c:marker>
            <c:bubble3D val="0"/>
            <c:extLst>
              <c:ext xmlns:c16="http://schemas.microsoft.com/office/drawing/2014/chart" uri="{C3380CC4-5D6E-409C-BE32-E72D297353CC}">
                <c16:uniqueId val="{00000009-7053-4DD8-853D-FB164E4BEE20}"/>
              </c:ext>
            </c:extLst>
          </c:dPt>
          <c:dPt>
            <c:idx val="8"/>
            <c:marker>
              <c:symbol val="triangle"/>
              <c:size val="5"/>
              <c:spPr>
                <a:solidFill>
                  <a:srgbClr val="92D050"/>
                </a:solidFill>
                <a:ln>
                  <a:solidFill>
                    <a:schemeClr val="tx1">
                      <a:lumMod val="95000"/>
                      <a:lumOff val="5000"/>
                    </a:schemeClr>
                  </a:solidFill>
                </a:ln>
                <a:effectLst/>
              </c:spPr>
            </c:marker>
            <c:bubble3D val="0"/>
            <c:extLst>
              <c:ext xmlns:c16="http://schemas.microsoft.com/office/drawing/2014/chart" uri="{C3380CC4-5D6E-409C-BE32-E72D297353CC}">
                <c16:uniqueId val="{0000000A-7053-4DD8-853D-FB164E4BEE20}"/>
              </c:ext>
            </c:extLst>
          </c:dPt>
          <c:dPt>
            <c:idx val="9"/>
            <c:marker>
              <c:symbol val="none"/>
            </c:marker>
            <c:bubble3D val="0"/>
            <c:extLst>
              <c:ext xmlns:c16="http://schemas.microsoft.com/office/drawing/2014/chart" uri="{C3380CC4-5D6E-409C-BE32-E72D297353CC}">
                <c16:uniqueId val="{0000000B-7053-4DD8-853D-FB164E4BEE20}"/>
              </c:ext>
            </c:extLst>
          </c:dPt>
          <c:dPt>
            <c:idx val="10"/>
            <c:marker>
              <c:symbol val="none"/>
            </c:marker>
            <c:bubble3D val="0"/>
            <c:extLst>
              <c:ext xmlns:c16="http://schemas.microsoft.com/office/drawing/2014/chart" uri="{C3380CC4-5D6E-409C-BE32-E72D297353CC}">
                <c16:uniqueId val="{0000000C-7053-4DD8-853D-FB164E4BEE20}"/>
              </c:ext>
            </c:extLst>
          </c:dPt>
          <c:dPt>
            <c:idx val="11"/>
            <c:marker>
              <c:symbol val="none"/>
            </c:marker>
            <c:bubble3D val="0"/>
            <c:extLst>
              <c:ext xmlns:c16="http://schemas.microsoft.com/office/drawing/2014/chart" uri="{C3380CC4-5D6E-409C-BE32-E72D297353CC}">
                <c16:uniqueId val="{0000000D-7053-4DD8-853D-FB164E4BEE20}"/>
              </c:ext>
            </c:extLst>
          </c:dPt>
          <c:dPt>
            <c:idx val="12"/>
            <c:marker>
              <c:symbol val="none"/>
            </c:marker>
            <c:bubble3D val="0"/>
            <c:extLst>
              <c:ext xmlns:c16="http://schemas.microsoft.com/office/drawing/2014/chart" uri="{C3380CC4-5D6E-409C-BE32-E72D297353CC}">
                <c16:uniqueId val="{0000000E-7053-4DD8-853D-FB164E4BEE20}"/>
              </c:ext>
            </c:extLst>
          </c:dPt>
          <c:dPt>
            <c:idx val="13"/>
            <c:marker>
              <c:symbol val="none"/>
            </c:marker>
            <c:bubble3D val="0"/>
            <c:extLst>
              <c:ext xmlns:c16="http://schemas.microsoft.com/office/drawing/2014/chart" uri="{C3380CC4-5D6E-409C-BE32-E72D297353CC}">
                <c16:uniqueId val="{0000000F-7053-4DD8-853D-FB164E4BEE20}"/>
              </c:ext>
            </c:extLst>
          </c:dPt>
          <c:dPt>
            <c:idx val="14"/>
            <c:marker>
              <c:symbol val="none"/>
            </c:marker>
            <c:bubble3D val="0"/>
            <c:extLst>
              <c:ext xmlns:c16="http://schemas.microsoft.com/office/drawing/2014/chart" uri="{C3380CC4-5D6E-409C-BE32-E72D297353CC}">
                <c16:uniqueId val="{00000010-7053-4DD8-853D-FB164E4BEE20}"/>
              </c:ext>
            </c:extLst>
          </c:dPt>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053-4DD8-853D-FB164E4BEE2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'Colheita-Soja'!$F$7:$X$7</c:f>
              <c:numCache>
                <c:formatCode>d\-mmm</c:formatCode>
                <c:ptCount val="19"/>
                <c:pt idx="0">
                  <c:v>46031</c:v>
                </c:pt>
                <c:pt idx="1">
                  <c:v>46038</c:v>
                </c:pt>
                <c:pt idx="2">
                  <c:v>46045</c:v>
                </c:pt>
                <c:pt idx="3">
                  <c:v>46052</c:v>
                </c:pt>
                <c:pt idx="4">
                  <c:v>46059</c:v>
                </c:pt>
                <c:pt idx="5">
                  <c:v>46066</c:v>
                </c:pt>
                <c:pt idx="6">
                  <c:v>46073</c:v>
                </c:pt>
                <c:pt idx="7">
                  <c:v>46080</c:v>
                </c:pt>
                <c:pt idx="8">
                  <c:v>46087</c:v>
                </c:pt>
                <c:pt idx="9">
                  <c:v>46094</c:v>
                </c:pt>
                <c:pt idx="10">
                  <c:v>46101</c:v>
                </c:pt>
                <c:pt idx="11">
                  <c:v>46108</c:v>
                </c:pt>
                <c:pt idx="12">
                  <c:v>46115</c:v>
                </c:pt>
                <c:pt idx="13">
                  <c:v>46122</c:v>
                </c:pt>
                <c:pt idx="14">
                  <c:v>46129</c:v>
                </c:pt>
                <c:pt idx="15">
                  <c:v>46136</c:v>
                </c:pt>
                <c:pt idx="16">
                  <c:v>46143</c:v>
                </c:pt>
                <c:pt idx="17">
                  <c:v>46150</c:v>
                </c:pt>
                <c:pt idx="18">
                  <c:v>46157</c:v>
                </c:pt>
              </c:numCache>
            </c:numRef>
          </c:cat>
          <c:val>
            <c:numRef>
              <c:f>'Colheita-Soja'!$F$10:$X$10</c:f>
              <c:numCache>
                <c:formatCode>0.0%</c:formatCode>
                <c:ptCount val="19"/>
                <c:pt idx="0">
                  <c:v>2.6000000000000003E-3</c:v>
                </c:pt>
                <c:pt idx="1">
                  <c:v>1.6199999999999999E-2</c:v>
                </c:pt>
                <c:pt idx="2">
                  <c:v>3.32E-2</c:v>
                </c:pt>
                <c:pt idx="3">
                  <c:v>7.0599999999999996E-2</c:v>
                </c:pt>
                <c:pt idx="4">
                  <c:v>0.12039999999999999</c:v>
                </c:pt>
                <c:pt idx="5">
                  <c:v>0.23539999999999997</c:v>
                </c:pt>
                <c:pt idx="6">
                  <c:v>0.35499999999999998</c:v>
                </c:pt>
                <c:pt idx="7">
                  <c:v>0.49539999999999995</c:v>
                </c:pt>
                <c:pt idx="8">
                  <c:v>0.66800000000000004</c:v>
                </c:pt>
                <c:pt idx="9">
                  <c:v>0.77680000000000005</c:v>
                </c:pt>
                <c:pt idx="10">
                  <c:v>0.88119999999999998</c:v>
                </c:pt>
                <c:pt idx="11">
                  <c:v>0.93979999999999997</c:v>
                </c:pt>
                <c:pt idx="12">
                  <c:v>0.96899999999999975</c:v>
                </c:pt>
                <c:pt idx="13">
                  <c:v>0.98659999999999992</c:v>
                </c:pt>
                <c:pt idx="14">
                  <c:v>0.99459999999999993</c:v>
                </c:pt>
                <c:pt idx="15">
                  <c:v>0.99700000000000011</c:v>
                </c:pt>
                <c:pt idx="16">
                  <c:v>0.99879999999999991</c:v>
                </c:pt>
                <c:pt idx="17">
                  <c:v>0.99992000000000003</c:v>
                </c:pt>
                <c:pt idx="18">
                  <c:v>0.99992000000000003</c:v>
                </c:pt>
              </c:numCache>
            </c:numRef>
          </c:val>
          <c:smooth val="0"/>
          <c:extLst>
            <c:ext xmlns:c16="http://schemas.microsoft.com/office/drawing/2014/chart" uri="{C3380CC4-5D6E-409C-BE32-E72D297353CC}">
              <c16:uniqueId val="{00000011-7053-4DD8-853D-FB164E4BEE20}"/>
            </c:ext>
          </c:extLst>
        </c:ser>
        <c:ser>
          <c:idx val="3"/>
          <c:order val="3"/>
          <c:tx>
            <c:strRef>
              <c:f>'Colheita-Soja'!$E$8</c:f>
              <c:strCache>
                <c:ptCount val="1"/>
                <c:pt idx="0">
                  <c:v>Safra 2025/2026</c:v>
                </c:pt>
              </c:strCache>
            </c:strRef>
          </c:tx>
          <c:spPr>
            <a:ln w="38100" cap="rnd">
              <a:solidFill>
                <a:srgbClr val="00B0F0">
                  <a:alpha val="92000"/>
                </a:srgbClr>
              </a:solidFill>
              <a:round/>
            </a:ln>
            <a:effectLst/>
          </c:spPr>
          <c:marker>
            <c:symbol val="none"/>
          </c:marker>
          <c:dPt>
            <c:idx val="0"/>
            <c:marker>
              <c:symbol val="none"/>
            </c:marker>
            <c:bubble3D val="0"/>
            <c:extLst>
              <c:ext xmlns:c16="http://schemas.microsoft.com/office/drawing/2014/chart" uri="{C3380CC4-5D6E-409C-BE32-E72D297353CC}">
                <c16:uniqueId val="{00000012-7053-4DD8-853D-FB164E4BEE20}"/>
              </c:ext>
            </c:extLst>
          </c:dPt>
          <c:dPt>
            <c:idx val="1"/>
            <c:marker>
              <c:symbol val="none"/>
            </c:marker>
            <c:bubble3D val="0"/>
            <c:extLst>
              <c:ext xmlns:c16="http://schemas.microsoft.com/office/drawing/2014/chart" uri="{C3380CC4-5D6E-409C-BE32-E72D297353CC}">
                <c16:uniqueId val="{00000013-7053-4DD8-853D-FB164E4BEE20}"/>
              </c:ext>
            </c:extLst>
          </c:dPt>
          <c:dPt>
            <c:idx val="2"/>
            <c:marker>
              <c:symbol val="none"/>
            </c:marker>
            <c:bubble3D val="0"/>
            <c:extLst>
              <c:ext xmlns:c16="http://schemas.microsoft.com/office/drawing/2014/chart" uri="{C3380CC4-5D6E-409C-BE32-E72D297353CC}">
                <c16:uniqueId val="{00000014-7053-4DD8-853D-FB164E4BEE20}"/>
              </c:ext>
            </c:extLst>
          </c:dPt>
          <c:dPt>
            <c:idx val="3"/>
            <c:marker>
              <c:symbol val="none"/>
            </c:marker>
            <c:bubble3D val="0"/>
            <c:extLst>
              <c:ext xmlns:c16="http://schemas.microsoft.com/office/drawing/2014/chart" uri="{C3380CC4-5D6E-409C-BE32-E72D297353CC}">
                <c16:uniqueId val="{00000015-7053-4DD8-853D-FB164E4BEE20}"/>
              </c:ext>
            </c:extLst>
          </c:dPt>
          <c:dPt>
            <c:idx val="4"/>
            <c:marker>
              <c:symbol val="none"/>
            </c:marker>
            <c:bubble3D val="0"/>
            <c:extLst>
              <c:ext xmlns:c16="http://schemas.microsoft.com/office/drawing/2014/chart" uri="{C3380CC4-5D6E-409C-BE32-E72D297353CC}">
                <c16:uniqueId val="{00000016-7053-4DD8-853D-FB164E4BEE20}"/>
              </c:ext>
            </c:extLst>
          </c:dPt>
          <c:dPt>
            <c:idx val="5"/>
            <c:marker>
              <c:symbol val="none"/>
            </c:marker>
            <c:bubble3D val="0"/>
            <c:extLst>
              <c:ext xmlns:c16="http://schemas.microsoft.com/office/drawing/2014/chart" uri="{C3380CC4-5D6E-409C-BE32-E72D297353CC}">
                <c16:uniqueId val="{00000017-7053-4DD8-853D-FB164E4BEE20}"/>
              </c:ext>
            </c:extLst>
          </c:dPt>
          <c:dPt>
            <c:idx val="6"/>
            <c:marker>
              <c:symbol val="none"/>
            </c:marker>
            <c:bubble3D val="0"/>
            <c:extLst>
              <c:ext xmlns:c16="http://schemas.microsoft.com/office/drawing/2014/chart" uri="{C3380CC4-5D6E-409C-BE32-E72D297353CC}">
                <c16:uniqueId val="{00000018-7053-4DD8-853D-FB164E4BEE20}"/>
              </c:ext>
            </c:extLst>
          </c:dPt>
          <c:dPt>
            <c:idx val="7"/>
            <c:marker>
              <c:symbol val="none"/>
            </c:marker>
            <c:bubble3D val="0"/>
            <c:extLst>
              <c:ext xmlns:c16="http://schemas.microsoft.com/office/drawing/2014/chart" uri="{C3380CC4-5D6E-409C-BE32-E72D297353CC}">
                <c16:uniqueId val="{00000019-7053-4DD8-853D-FB164E4BEE20}"/>
              </c:ext>
            </c:extLst>
          </c:dPt>
          <c:dPt>
            <c:idx val="8"/>
            <c:marker>
              <c:symbol val="square"/>
              <c:size val="5"/>
              <c:spPr>
                <a:solidFill>
                  <a:srgbClr val="00B0F0"/>
                </a:solidFill>
                <a:ln>
                  <a:solidFill>
                    <a:schemeClr val="tx1">
                      <a:lumMod val="95000"/>
                      <a:lumOff val="5000"/>
                    </a:schemeClr>
                  </a:solidFill>
                </a:ln>
                <a:effectLst/>
              </c:spPr>
            </c:marker>
            <c:bubble3D val="0"/>
            <c:extLst>
              <c:ext xmlns:c16="http://schemas.microsoft.com/office/drawing/2014/chart" uri="{C3380CC4-5D6E-409C-BE32-E72D297353CC}">
                <c16:uniqueId val="{0000001A-7053-4DD8-853D-FB164E4BEE20}"/>
              </c:ext>
            </c:extLst>
          </c:dPt>
          <c:dPt>
            <c:idx val="9"/>
            <c:marker>
              <c:symbol val="none"/>
            </c:marker>
            <c:bubble3D val="0"/>
            <c:extLst>
              <c:ext xmlns:c16="http://schemas.microsoft.com/office/drawing/2014/chart" uri="{C3380CC4-5D6E-409C-BE32-E72D297353CC}">
                <c16:uniqueId val="{0000001B-7053-4DD8-853D-FB164E4BEE20}"/>
              </c:ext>
            </c:extLst>
          </c:dPt>
          <c:dPt>
            <c:idx val="10"/>
            <c:marker>
              <c:symbol val="none"/>
            </c:marker>
            <c:bubble3D val="0"/>
            <c:extLst>
              <c:ext xmlns:c16="http://schemas.microsoft.com/office/drawing/2014/chart" uri="{C3380CC4-5D6E-409C-BE32-E72D297353CC}">
                <c16:uniqueId val="{0000001C-7053-4DD8-853D-FB164E4BEE20}"/>
              </c:ext>
            </c:extLst>
          </c:dPt>
          <c:dPt>
            <c:idx val="11"/>
            <c:marker>
              <c:symbol val="none"/>
            </c:marker>
            <c:bubble3D val="0"/>
            <c:extLst>
              <c:ext xmlns:c16="http://schemas.microsoft.com/office/drawing/2014/chart" uri="{C3380CC4-5D6E-409C-BE32-E72D297353CC}">
                <c16:uniqueId val="{0000001D-7053-4DD8-853D-FB164E4BEE20}"/>
              </c:ext>
            </c:extLst>
          </c:dPt>
          <c:dPt>
            <c:idx val="12"/>
            <c:marker>
              <c:symbol val="none"/>
            </c:marker>
            <c:bubble3D val="0"/>
            <c:extLst>
              <c:ext xmlns:c16="http://schemas.microsoft.com/office/drawing/2014/chart" uri="{C3380CC4-5D6E-409C-BE32-E72D297353CC}">
                <c16:uniqueId val="{0000001E-7053-4DD8-853D-FB164E4BEE20}"/>
              </c:ext>
            </c:extLst>
          </c:dPt>
          <c:dPt>
            <c:idx val="13"/>
            <c:marker>
              <c:symbol val="none"/>
            </c:marker>
            <c:bubble3D val="0"/>
            <c:spPr>
              <a:ln w="38100" cap="rnd">
                <a:solidFill>
                  <a:srgbClr val="00B0F0">
                    <a:alpha val="88000"/>
                  </a:srgbClr>
                </a:solidFill>
                <a:round/>
              </a:ln>
              <a:effectLst/>
            </c:spPr>
            <c:extLst>
              <c:ext xmlns:c16="http://schemas.microsoft.com/office/drawing/2014/chart" uri="{C3380CC4-5D6E-409C-BE32-E72D297353CC}">
                <c16:uniqueId val="{00000020-7053-4DD8-853D-FB164E4BEE20}"/>
              </c:ext>
            </c:extLst>
          </c:dPt>
          <c:dPt>
            <c:idx val="14"/>
            <c:marker>
              <c:symbol val="none"/>
            </c:marker>
            <c:bubble3D val="0"/>
            <c:extLst>
              <c:ext xmlns:c16="http://schemas.microsoft.com/office/drawing/2014/chart" uri="{C3380CC4-5D6E-409C-BE32-E72D297353CC}">
                <c16:uniqueId val="{00000021-7053-4DD8-853D-FB164E4BEE20}"/>
              </c:ext>
            </c:extLst>
          </c:dPt>
          <c:dPt>
            <c:idx val="15"/>
            <c:marker>
              <c:symbol val="none"/>
            </c:marker>
            <c:bubble3D val="0"/>
            <c:extLst>
              <c:ext xmlns:c16="http://schemas.microsoft.com/office/drawing/2014/chart" uri="{C3380CC4-5D6E-409C-BE32-E72D297353CC}">
                <c16:uniqueId val="{00000022-7053-4DD8-853D-FB164E4BEE20}"/>
              </c:ext>
            </c:extLst>
          </c:dPt>
          <c:dPt>
            <c:idx val="16"/>
            <c:marker>
              <c:symbol val="none"/>
            </c:marker>
            <c:bubble3D val="0"/>
            <c:extLst>
              <c:ext xmlns:c16="http://schemas.microsoft.com/office/drawing/2014/chart" uri="{C3380CC4-5D6E-409C-BE32-E72D297353CC}">
                <c16:uniqueId val="{00000023-7053-4DD8-853D-FB164E4BEE20}"/>
              </c:ext>
            </c:extLst>
          </c:dPt>
          <c:dLbls>
            <c:dLbl>
              <c:idx val="0"/>
              <c:delete val="1"/>
              <c:extLst>
                <c:ext xmlns:c15="http://schemas.microsoft.com/office/drawing/2012/chart" uri="{CE6537A1-D6FC-4f65-9D91-7224C49458BB}"/>
                <c:ext xmlns:c16="http://schemas.microsoft.com/office/drawing/2014/chart" uri="{C3380CC4-5D6E-409C-BE32-E72D297353CC}">
                  <c16:uniqueId val="{00000012-7053-4DD8-853D-FB164E4BEE20}"/>
                </c:ext>
              </c:extLst>
            </c:dLbl>
            <c:dLbl>
              <c:idx val="1"/>
              <c:delete val="1"/>
              <c:extLst>
                <c:ext xmlns:c15="http://schemas.microsoft.com/office/drawing/2012/chart" uri="{CE6537A1-D6FC-4f65-9D91-7224C49458BB}"/>
                <c:ext xmlns:c16="http://schemas.microsoft.com/office/drawing/2014/chart" uri="{C3380CC4-5D6E-409C-BE32-E72D297353CC}">
                  <c16:uniqueId val="{00000013-7053-4DD8-853D-FB164E4BEE20}"/>
                </c:ext>
              </c:extLst>
            </c:dLbl>
            <c:dLbl>
              <c:idx val="2"/>
              <c:delete val="1"/>
              <c:extLst>
                <c:ext xmlns:c15="http://schemas.microsoft.com/office/drawing/2012/chart" uri="{CE6537A1-D6FC-4f65-9D91-7224C49458BB}"/>
                <c:ext xmlns:c16="http://schemas.microsoft.com/office/drawing/2014/chart" uri="{C3380CC4-5D6E-409C-BE32-E72D297353CC}">
                  <c16:uniqueId val="{00000014-7053-4DD8-853D-FB164E4BEE20}"/>
                </c:ext>
              </c:extLst>
            </c:dLbl>
            <c:dLbl>
              <c:idx val="3"/>
              <c:delete val="1"/>
              <c:extLst>
                <c:ext xmlns:c15="http://schemas.microsoft.com/office/drawing/2012/chart" uri="{CE6537A1-D6FC-4f65-9D91-7224C49458BB}"/>
                <c:ext xmlns:c16="http://schemas.microsoft.com/office/drawing/2014/chart" uri="{C3380CC4-5D6E-409C-BE32-E72D297353CC}">
                  <c16:uniqueId val="{00000015-7053-4DD8-853D-FB164E4BEE20}"/>
                </c:ext>
              </c:extLst>
            </c:dLbl>
            <c:dLbl>
              <c:idx val="4"/>
              <c:delete val="1"/>
              <c:extLst>
                <c:ext xmlns:c15="http://schemas.microsoft.com/office/drawing/2012/chart" uri="{CE6537A1-D6FC-4f65-9D91-7224C49458BB}"/>
                <c:ext xmlns:c16="http://schemas.microsoft.com/office/drawing/2014/chart" uri="{C3380CC4-5D6E-409C-BE32-E72D297353CC}">
                  <c16:uniqueId val="{00000016-7053-4DD8-853D-FB164E4BEE20}"/>
                </c:ext>
              </c:extLst>
            </c:dLbl>
            <c:dLbl>
              <c:idx val="5"/>
              <c:delete val="1"/>
              <c:extLst>
                <c:ext xmlns:c15="http://schemas.microsoft.com/office/drawing/2012/chart" uri="{CE6537A1-D6FC-4f65-9D91-7224C49458BB}"/>
                <c:ext xmlns:c16="http://schemas.microsoft.com/office/drawing/2014/chart" uri="{C3380CC4-5D6E-409C-BE32-E72D297353CC}">
                  <c16:uniqueId val="{00000017-7053-4DD8-853D-FB164E4BEE20}"/>
                </c:ext>
              </c:extLst>
            </c:dLbl>
            <c:dLbl>
              <c:idx val="6"/>
              <c:delete val="1"/>
              <c:extLst>
                <c:ext xmlns:c15="http://schemas.microsoft.com/office/drawing/2012/chart" uri="{CE6537A1-D6FC-4f65-9D91-7224C49458BB}"/>
                <c:ext xmlns:c16="http://schemas.microsoft.com/office/drawing/2014/chart" uri="{C3380CC4-5D6E-409C-BE32-E72D297353CC}">
                  <c16:uniqueId val="{00000018-7053-4DD8-853D-FB164E4BEE20}"/>
                </c:ext>
              </c:extLst>
            </c:dLbl>
            <c:dLbl>
              <c:idx val="7"/>
              <c:delete val="1"/>
              <c:extLst>
                <c:ext xmlns:c15="http://schemas.microsoft.com/office/drawing/2012/chart" uri="{CE6537A1-D6FC-4f65-9D91-7224C49458BB}"/>
                <c:ext xmlns:c16="http://schemas.microsoft.com/office/drawing/2014/chart" uri="{C3380CC4-5D6E-409C-BE32-E72D297353CC}">
                  <c16:uniqueId val="{00000019-7053-4DD8-853D-FB164E4BEE20}"/>
                </c:ext>
              </c:extLst>
            </c:dLbl>
            <c:dLbl>
              <c:idx val="8"/>
              <c:layout>
                <c:manualLayout>
                  <c:x val="-6.4043924514973248E-3"/>
                  <c:y val="1.9889904582848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053-4DD8-853D-FB164E4BEE2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'Colheita-Soja'!$F$7:$X$7</c:f>
              <c:numCache>
                <c:formatCode>d\-mmm</c:formatCode>
                <c:ptCount val="19"/>
                <c:pt idx="0">
                  <c:v>46031</c:v>
                </c:pt>
                <c:pt idx="1">
                  <c:v>46038</c:v>
                </c:pt>
                <c:pt idx="2">
                  <c:v>46045</c:v>
                </c:pt>
                <c:pt idx="3">
                  <c:v>46052</c:v>
                </c:pt>
                <c:pt idx="4">
                  <c:v>46059</c:v>
                </c:pt>
                <c:pt idx="5">
                  <c:v>46066</c:v>
                </c:pt>
                <c:pt idx="6">
                  <c:v>46073</c:v>
                </c:pt>
                <c:pt idx="7">
                  <c:v>46080</c:v>
                </c:pt>
                <c:pt idx="8">
                  <c:v>46087</c:v>
                </c:pt>
                <c:pt idx="9">
                  <c:v>46094</c:v>
                </c:pt>
                <c:pt idx="10">
                  <c:v>46101</c:v>
                </c:pt>
                <c:pt idx="11">
                  <c:v>46108</c:v>
                </c:pt>
                <c:pt idx="12">
                  <c:v>46115</c:v>
                </c:pt>
                <c:pt idx="13">
                  <c:v>46122</c:v>
                </c:pt>
                <c:pt idx="14">
                  <c:v>46129</c:v>
                </c:pt>
                <c:pt idx="15">
                  <c:v>46136</c:v>
                </c:pt>
                <c:pt idx="16">
                  <c:v>46143</c:v>
                </c:pt>
                <c:pt idx="17">
                  <c:v>46150</c:v>
                </c:pt>
                <c:pt idx="18">
                  <c:v>46157</c:v>
                </c:pt>
              </c:numCache>
            </c:numRef>
          </c:cat>
          <c:val>
            <c:numRef>
              <c:f>'Colheita-Soja'!$F$8:$X$8</c:f>
              <c:numCache>
                <c:formatCode>0.00%</c:formatCode>
                <c:ptCount val="19"/>
                <c:pt idx="0" formatCode="0.0%">
                  <c:v>0</c:v>
                </c:pt>
                <c:pt idx="1">
                  <c:v>1E-4</c:v>
                </c:pt>
                <c:pt idx="2" formatCode="0.0%">
                  <c:v>5.0000000000000001E-3</c:v>
                </c:pt>
                <c:pt idx="3" formatCode="0.0%">
                  <c:v>2.4E-2</c:v>
                </c:pt>
                <c:pt idx="4" formatCode="0.0%">
                  <c:v>6.2E-2</c:v>
                </c:pt>
                <c:pt idx="5" formatCode="0.0%">
                  <c:v>0.14899999999999999</c:v>
                </c:pt>
                <c:pt idx="6" formatCode="0.0%">
                  <c:v>0.27700000000000002</c:v>
                </c:pt>
                <c:pt idx="7" formatCode="0.0%">
                  <c:v>0.439</c:v>
                </c:pt>
                <c:pt idx="8" formatCode="0.0%">
                  <c:v>0.63300000000000001</c:v>
                </c:pt>
              </c:numCache>
            </c:numRef>
          </c:val>
          <c:smooth val="0"/>
          <c:extLst>
            <c:ext xmlns:c16="http://schemas.microsoft.com/office/drawing/2014/chart" uri="{C3380CC4-5D6E-409C-BE32-E72D297353CC}">
              <c16:uniqueId val="{00000024-7053-4DD8-853D-FB164E4BEE20}"/>
            </c:ext>
          </c:extLst>
        </c:ser>
        <c:ser>
          <c:idx val="4"/>
          <c:order val="4"/>
          <c:tx>
            <c:strRef>
              <c:f>'Colheita-Soja'!$E$9</c:f>
              <c:strCache>
                <c:ptCount val="1"/>
                <c:pt idx="0">
                  <c:v>Safra 2024/2025</c:v>
                </c:pt>
              </c:strCache>
            </c:strRef>
          </c:tx>
          <c:spPr>
            <a:ln w="38100" cap="rnd">
              <a:solidFill>
                <a:srgbClr val="9F60CE"/>
              </a:solidFill>
              <a:round/>
            </a:ln>
            <a:effectLst/>
          </c:spPr>
          <c:marker>
            <c:symbol val="none"/>
          </c:marker>
          <c:dPt>
            <c:idx val="0"/>
            <c:marker>
              <c:symbol val="none"/>
            </c:marker>
            <c:bubble3D val="0"/>
            <c:extLst>
              <c:ext xmlns:c16="http://schemas.microsoft.com/office/drawing/2014/chart" uri="{C3380CC4-5D6E-409C-BE32-E72D297353CC}">
                <c16:uniqueId val="{00000025-7053-4DD8-853D-FB164E4BEE20}"/>
              </c:ext>
            </c:extLst>
          </c:dPt>
          <c:dPt>
            <c:idx val="1"/>
            <c:marker>
              <c:symbol val="none"/>
            </c:marker>
            <c:bubble3D val="0"/>
            <c:extLst>
              <c:ext xmlns:c16="http://schemas.microsoft.com/office/drawing/2014/chart" uri="{C3380CC4-5D6E-409C-BE32-E72D297353CC}">
                <c16:uniqueId val="{00000026-7053-4DD8-853D-FB164E4BEE20}"/>
              </c:ext>
            </c:extLst>
          </c:dPt>
          <c:dPt>
            <c:idx val="2"/>
            <c:marker>
              <c:symbol val="none"/>
            </c:marker>
            <c:bubble3D val="0"/>
            <c:extLst>
              <c:ext xmlns:c16="http://schemas.microsoft.com/office/drawing/2014/chart" uri="{C3380CC4-5D6E-409C-BE32-E72D297353CC}">
                <c16:uniqueId val="{00000027-7053-4DD8-853D-FB164E4BEE20}"/>
              </c:ext>
            </c:extLst>
          </c:dPt>
          <c:dPt>
            <c:idx val="3"/>
            <c:marker>
              <c:symbol val="none"/>
            </c:marker>
            <c:bubble3D val="0"/>
            <c:spPr>
              <a:ln w="38100" cap="rnd">
                <a:solidFill>
                  <a:srgbClr val="9F60CE">
                    <a:alpha val="96000"/>
                  </a:srgbClr>
                </a:solidFill>
                <a:round/>
              </a:ln>
              <a:effectLst/>
            </c:spPr>
            <c:extLst>
              <c:ext xmlns:c16="http://schemas.microsoft.com/office/drawing/2014/chart" uri="{C3380CC4-5D6E-409C-BE32-E72D297353CC}">
                <c16:uniqueId val="{00000029-7053-4DD8-853D-FB164E4BEE20}"/>
              </c:ext>
            </c:extLst>
          </c:dPt>
          <c:dPt>
            <c:idx val="4"/>
            <c:marker>
              <c:symbol val="none"/>
            </c:marker>
            <c:bubble3D val="0"/>
            <c:extLst>
              <c:ext xmlns:c16="http://schemas.microsoft.com/office/drawing/2014/chart" uri="{C3380CC4-5D6E-409C-BE32-E72D297353CC}">
                <c16:uniqueId val="{0000002A-7053-4DD8-853D-FB164E4BEE20}"/>
              </c:ext>
            </c:extLst>
          </c:dPt>
          <c:dPt>
            <c:idx val="5"/>
            <c:marker>
              <c:symbol val="none"/>
            </c:marker>
            <c:bubble3D val="0"/>
            <c:extLst>
              <c:ext xmlns:c16="http://schemas.microsoft.com/office/drawing/2014/chart" uri="{C3380CC4-5D6E-409C-BE32-E72D297353CC}">
                <c16:uniqueId val="{0000002B-7053-4DD8-853D-FB164E4BEE20}"/>
              </c:ext>
            </c:extLst>
          </c:dPt>
          <c:dPt>
            <c:idx val="6"/>
            <c:marker>
              <c:symbol val="none"/>
            </c:marker>
            <c:bubble3D val="0"/>
            <c:extLst>
              <c:ext xmlns:c16="http://schemas.microsoft.com/office/drawing/2014/chart" uri="{C3380CC4-5D6E-409C-BE32-E72D297353CC}">
                <c16:uniqueId val="{0000002C-7053-4DD8-853D-FB164E4BEE20}"/>
              </c:ext>
            </c:extLst>
          </c:dPt>
          <c:dPt>
            <c:idx val="7"/>
            <c:marker>
              <c:symbol val="none"/>
            </c:marker>
            <c:bubble3D val="0"/>
            <c:extLst>
              <c:ext xmlns:c16="http://schemas.microsoft.com/office/drawing/2014/chart" uri="{C3380CC4-5D6E-409C-BE32-E72D297353CC}">
                <c16:uniqueId val="{0000002D-7053-4DD8-853D-FB164E4BEE20}"/>
              </c:ext>
            </c:extLst>
          </c:dPt>
          <c:dPt>
            <c:idx val="8"/>
            <c:marker>
              <c:symbol val="diamond"/>
              <c:size val="5"/>
              <c:spPr>
                <a:solidFill>
                  <a:srgbClr val="7030A0"/>
                </a:solidFill>
                <a:ln>
                  <a:solidFill>
                    <a:schemeClr val="tx1">
                      <a:lumMod val="95000"/>
                      <a:lumOff val="5000"/>
                    </a:schemeClr>
                  </a:solidFill>
                </a:ln>
                <a:effectLst/>
              </c:spPr>
            </c:marker>
            <c:bubble3D val="0"/>
            <c:extLst>
              <c:ext xmlns:c16="http://schemas.microsoft.com/office/drawing/2014/chart" uri="{C3380CC4-5D6E-409C-BE32-E72D297353CC}">
                <c16:uniqueId val="{0000002E-7053-4DD8-853D-FB164E4BEE20}"/>
              </c:ext>
            </c:extLst>
          </c:dPt>
          <c:dPt>
            <c:idx val="9"/>
            <c:marker>
              <c:symbol val="none"/>
            </c:marker>
            <c:bubble3D val="0"/>
            <c:extLst>
              <c:ext xmlns:c16="http://schemas.microsoft.com/office/drawing/2014/chart" uri="{C3380CC4-5D6E-409C-BE32-E72D297353CC}">
                <c16:uniqueId val="{0000002F-7053-4DD8-853D-FB164E4BEE20}"/>
              </c:ext>
            </c:extLst>
          </c:dPt>
          <c:dPt>
            <c:idx val="10"/>
            <c:marker>
              <c:symbol val="none"/>
            </c:marker>
            <c:bubble3D val="0"/>
            <c:extLst>
              <c:ext xmlns:c16="http://schemas.microsoft.com/office/drawing/2014/chart" uri="{C3380CC4-5D6E-409C-BE32-E72D297353CC}">
                <c16:uniqueId val="{00000030-7053-4DD8-853D-FB164E4BEE20}"/>
              </c:ext>
            </c:extLst>
          </c:dPt>
          <c:dPt>
            <c:idx val="11"/>
            <c:marker>
              <c:symbol val="none"/>
            </c:marker>
            <c:bubble3D val="0"/>
            <c:extLst>
              <c:ext xmlns:c16="http://schemas.microsoft.com/office/drawing/2014/chart" uri="{C3380CC4-5D6E-409C-BE32-E72D297353CC}">
                <c16:uniqueId val="{00000031-7053-4DD8-853D-FB164E4BEE20}"/>
              </c:ext>
            </c:extLst>
          </c:dPt>
          <c:dPt>
            <c:idx val="12"/>
            <c:marker>
              <c:symbol val="none"/>
            </c:marker>
            <c:bubble3D val="0"/>
            <c:extLst>
              <c:ext xmlns:c16="http://schemas.microsoft.com/office/drawing/2014/chart" uri="{C3380CC4-5D6E-409C-BE32-E72D297353CC}">
                <c16:uniqueId val="{00000032-7053-4DD8-853D-FB164E4BEE20}"/>
              </c:ext>
            </c:extLst>
          </c:dPt>
          <c:dPt>
            <c:idx val="13"/>
            <c:marker>
              <c:symbol val="none"/>
            </c:marker>
            <c:bubble3D val="0"/>
            <c:extLst>
              <c:ext xmlns:c16="http://schemas.microsoft.com/office/drawing/2014/chart" uri="{C3380CC4-5D6E-409C-BE32-E72D297353CC}">
                <c16:uniqueId val="{00000033-7053-4DD8-853D-FB164E4BEE20}"/>
              </c:ext>
            </c:extLst>
          </c:dPt>
          <c:dPt>
            <c:idx val="14"/>
            <c:marker>
              <c:symbol val="none"/>
            </c:marker>
            <c:bubble3D val="0"/>
            <c:extLst>
              <c:ext xmlns:c16="http://schemas.microsoft.com/office/drawing/2014/chart" uri="{C3380CC4-5D6E-409C-BE32-E72D297353CC}">
                <c16:uniqueId val="{00000034-7053-4DD8-853D-FB164E4BEE20}"/>
              </c:ext>
            </c:extLst>
          </c:dPt>
          <c:dPt>
            <c:idx val="15"/>
            <c:marker>
              <c:symbol val="none"/>
            </c:marker>
            <c:bubble3D val="0"/>
            <c:extLst>
              <c:ext xmlns:c16="http://schemas.microsoft.com/office/drawing/2014/chart" uri="{C3380CC4-5D6E-409C-BE32-E72D297353CC}">
                <c16:uniqueId val="{00000035-7053-4DD8-853D-FB164E4BEE20}"/>
              </c:ext>
            </c:extLst>
          </c:dPt>
          <c:dPt>
            <c:idx val="16"/>
            <c:marker>
              <c:symbol val="none"/>
            </c:marker>
            <c:bubble3D val="0"/>
            <c:extLst>
              <c:ext xmlns:c16="http://schemas.microsoft.com/office/drawing/2014/chart" uri="{C3380CC4-5D6E-409C-BE32-E72D297353CC}">
                <c16:uniqueId val="{00000036-7053-4DD8-853D-FB164E4BEE20}"/>
              </c:ext>
            </c:extLst>
          </c:dPt>
          <c:dPt>
            <c:idx val="17"/>
            <c:marker>
              <c:symbol val="none"/>
            </c:marker>
            <c:bubble3D val="0"/>
            <c:extLst>
              <c:ext xmlns:c16="http://schemas.microsoft.com/office/drawing/2014/chart" uri="{C3380CC4-5D6E-409C-BE32-E72D297353CC}">
                <c16:uniqueId val="{00000037-7053-4DD8-853D-FB164E4BEE20}"/>
              </c:ext>
            </c:extLst>
          </c:dPt>
          <c:dLbls>
            <c:dLbl>
              <c:idx val="8"/>
              <c:layout>
                <c:manualLayout>
                  <c:x val="-2.2887487064170407E-2"/>
                  <c:y val="-4.8620372989085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7053-4DD8-853D-FB164E4BEE2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'Colheita-Soja'!$F$7:$X$7</c:f>
              <c:numCache>
                <c:formatCode>d\-mmm</c:formatCode>
                <c:ptCount val="19"/>
                <c:pt idx="0">
                  <c:v>46031</c:v>
                </c:pt>
                <c:pt idx="1">
                  <c:v>46038</c:v>
                </c:pt>
                <c:pt idx="2">
                  <c:v>46045</c:v>
                </c:pt>
                <c:pt idx="3">
                  <c:v>46052</c:v>
                </c:pt>
                <c:pt idx="4">
                  <c:v>46059</c:v>
                </c:pt>
                <c:pt idx="5">
                  <c:v>46066</c:v>
                </c:pt>
                <c:pt idx="6">
                  <c:v>46073</c:v>
                </c:pt>
                <c:pt idx="7">
                  <c:v>46080</c:v>
                </c:pt>
                <c:pt idx="8">
                  <c:v>46087</c:v>
                </c:pt>
                <c:pt idx="9">
                  <c:v>46094</c:v>
                </c:pt>
                <c:pt idx="10">
                  <c:v>46101</c:v>
                </c:pt>
                <c:pt idx="11">
                  <c:v>46108</c:v>
                </c:pt>
                <c:pt idx="12">
                  <c:v>46115</c:v>
                </c:pt>
                <c:pt idx="13">
                  <c:v>46122</c:v>
                </c:pt>
                <c:pt idx="14">
                  <c:v>46129</c:v>
                </c:pt>
                <c:pt idx="15">
                  <c:v>46136</c:v>
                </c:pt>
                <c:pt idx="16">
                  <c:v>46143</c:v>
                </c:pt>
                <c:pt idx="17">
                  <c:v>46150</c:v>
                </c:pt>
                <c:pt idx="18">
                  <c:v>46157</c:v>
                </c:pt>
              </c:numCache>
            </c:numRef>
          </c:cat>
          <c:val>
            <c:numRef>
              <c:f>'Colheita-Soja'!$F$9:$X$9</c:f>
              <c:numCache>
                <c:formatCode>0.0%</c:formatCode>
                <c:ptCount val="19"/>
                <c:pt idx="0">
                  <c:v>0.01</c:v>
                </c:pt>
                <c:pt idx="1">
                  <c:v>0.04</c:v>
                </c:pt>
                <c:pt idx="2">
                  <c:v>8.1000000000000003E-2</c:v>
                </c:pt>
                <c:pt idx="3">
                  <c:v>0.11700000000000001</c:v>
                </c:pt>
                <c:pt idx="4">
                  <c:v>0.17299999999999999</c:v>
                </c:pt>
                <c:pt idx="5">
                  <c:v>0.28699999999999998</c:v>
                </c:pt>
                <c:pt idx="6">
                  <c:v>0.38800000000000001</c:v>
                </c:pt>
                <c:pt idx="7">
                  <c:v>0.505</c:v>
                </c:pt>
                <c:pt idx="8">
                  <c:v>0.67600000000000005</c:v>
                </c:pt>
                <c:pt idx="9">
                  <c:v>0.75800000000000001</c:v>
                </c:pt>
                <c:pt idx="10">
                  <c:v>0.86599999999999999</c:v>
                </c:pt>
                <c:pt idx="11">
                  <c:v>0.93</c:v>
                </c:pt>
                <c:pt idx="12">
                  <c:v>0.96399999999999997</c:v>
                </c:pt>
                <c:pt idx="13">
                  <c:v>0.98299999999999998</c:v>
                </c:pt>
                <c:pt idx="14">
                  <c:v>0.99099999999999999</c:v>
                </c:pt>
                <c:pt idx="15">
                  <c:v>0.997</c:v>
                </c:pt>
                <c:pt idx="16">
                  <c:v>0.998</c:v>
                </c:pt>
                <c:pt idx="17">
                  <c:v>0.99960000000000004</c:v>
                </c:pt>
                <c:pt idx="18">
                  <c:v>1</c:v>
                </c:pt>
              </c:numCache>
            </c:numRef>
          </c:val>
          <c:smooth val="0"/>
          <c:extLst>
            <c:ext xmlns:c16="http://schemas.microsoft.com/office/drawing/2014/chart" uri="{C3380CC4-5D6E-409C-BE32-E72D297353CC}">
              <c16:uniqueId val="{00000038-7053-4DD8-853D-FB164E4BEE20}"/>
            </c:ext>
          </c:extLst>
        </c:ser>
        <c:dLbls>
          <c:showLegendKey val="0"/>
          <c:showVal val="0"/>
          <c:showCatName val="0"/>
          <c:showSerName val="0"/>
          <c:showPercent val="0"/>
          <c:showBubbleSize val="0"/>
        </c:dLbls>
        <c:marker val="1"/>
        <c:smooth val="0"/>
        <c:axId val="1581734576"/>
        <c:axId val="1581725328"/>
      </c:lineChart>
      <c:dateAx>
        <c:axId val="1581734576"/>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cap="none" spc="0" normalizeH="0" baseline="0">
                <a:solidFill>
                  <a:schemeClr val="tx1"/>
                </a:solidFill>
                <a:latin typeface="+mn-lt"/>
                <a:ea typeface="+mn-ea"/>
                <a:cs typeface="+mn-cs"/>
              </a:defRPr>
            </a:pPr>
            <a:endParaRPr lang="pt-BR"/>
          </a:p>
        </c:txPr>
        <c:crossAx val="1581725328"/>
        <c:crosses val="autoZero"/>
        <c:auto val="0"/>
        <c:lblOffset val="100"/>
        <c:baseTimeUnit val="days"/>
        <c:majorUnit val="7"/>
        <c:majorTimeUnit val="days"/>
      </c:dateAx>
      <c:valAx>
        <c:axId val="158172532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1581734576"/>
        <c:crosses val="autoZero"/>
        <c:crossBetween val="between"/>
      </c:valAx>
      <c:spPr>
        <a:noFill/>
        <a:ln>
          <a:noFill/>
        </a:ln>
        <a:effectLst/>
      </c:spPr>
    </c:plotArea>
    <c:legend>
      <c:legendPos val="t"/>
      <c:legendEntry>
        <c:idx val="1"/>
        <c:delete val="1"/>
      </c:legendEntry>
      <c:layout>
        <c:manualLayout>
          <c:xMode val="edge"/>
          <c:yMode val="edge"/>
          <c:x val="0.68147458844472952"/>
          <c:y val="0.55756034669655752"/>
          <c:w val="0.30060679145264502"/>
          <c:h val="0.2409182421248924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solidFill>
            <a:schemeClr val="tx1"/>
          </a:solidFill>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224751706526917E-2"/>
          <c:y val="0.12627203886598554"/>
          <c:w val="0.87331930332168828"/>
          <c:h val="0.56681032242914653"/>
        </c:manualLayout>
      </c:layout>
      <c:barChart>
        <c:barDir val="col"/>
        <c:grouping val="clustered"/>
        <c:varyColors val="0"/>
        <c:ser>
          <c:idx val="0"/>
          <c:order val="0"/>
          <c:tx>
            <c:strRef>
              <c:f>'Evolução de Plantio Milho 2'!$AR$77</c:f>
              <c:strCache>
                <c:ptCount val="1"/>
                <c:pt idx="0">
                  <c:v>06/mar</c:v>
                </c:pt>
              </c:strCache>
            </c:strRef>
          </c:tx>
          <c:spPr>
            <a:solidFill>
              <a:srgbClr val="FFD961"/>
            </a:solidFill>
            <a:ln>
              <a:noFill/>
            </a:ln>
            <a:effectLst>
              <a:softEdge rad="635000"/>
            </a:effectLst>
            <a:scene3d>
              <a:camera prst="orthographicFront"/>
              <a:lightRig rig="threePt" dir="t"/>
            </a:scene3d>
            <a:sp3d prstMaterial="metal">
              <a:bevelT/>
              <a:bevelB/>
            </a:sp3d>
          </c:spPr>
          <c:invertIfNegative val="0"/>
          <c:cat>
            <c:strRef>
              <c:f>'Evolução de Plantio Milho 2'!$A$78:$A$95</c:f>
              <c:strCache>
                <c:ptCount val="18"/>
                <c:pt idx="0">
                  <c:v>Água Clara</c:v>
                </c:pt>
                <c:pt idx="1">
                  <c:v>Alcinópolis</c:v>
                </c:pt>
                <c:pt idx="2">
                  <c:v>Aparecida do Taboado</c:v>
                </c:pt>
                <c:pt idx="3">
                  <c:v>Camapuã</c:v>
                </c:pt>
                <c:pt idx="4">
                  <c:v>Cassilândia</c:v>
                </c:pt>
                <c:pt idx="5">
                  <c:v>Chapadão do Sul</c:v>
                </c:pt>
                <c:pt idx="6">
                  <c:v>Costa Rica</c:v>
                </c:pt>
                <c:pt idx="7">
                  <c:v>Coxim</c:v>
                </c:pt>
                <c:pt idx="8">
                  <c:v>Figueirão</c:v>
                </c:pt>
                <c:pt idx="9">
                  <c:v>Inocência</c:v>
                </c:pt>
                <c:pt idx="10">
                  <c:v>Paraíso das Águas</c:v>
                </c:pt>
                <c:pt idx="11">
                  <c:v>Paranaíba</c:v>
                </c:pt>
                <c:pt idx="12">
                  <c:v>Pedro Gomes</c:v>
                </c:pt>
                <c:pt idx="13">
                  <c:v>Rio Verde de Mato Grosso</c:v>
                </c:pt>
                <c:pt idx="14">
                  <c:v>São Gabriel do Oeste</c:v>
                </c:pt>
                <c:pt idx="15">
                  <c:v>Selvíria</c:v>
                </c:pt>
                <c:pt idx="16">
                  <c:v>Sonora</c:v>
                </c:pt>
                <c:pt idx="17">
                  <c:v>Três Lagoas</c:v>
                </c:pt>
              </c:strCache>
            </c:strRef>
          </c:cat>
          <c:val>
            <c:numRef>
              <c:f>'Evolução de Plantio Milho 2'!$AR$78:$AR$95</c:f>
              <c:numCache>
                <c:formatCode>0.0%</c:formatCode>
                <c:ptCount val="18"/>
                <c:pt idx="0">
                  <c:v>0</c:v>
                </c:pt>
                <c:pt idx="1">
                  <c:v>0.95</c:v>
                </c:pt>
                <c:pt idx="2">
                  <c:v>0.45</c:v>
                </c:pt>
                <c:pt idx="3">
                  <c:v>0.3</c:v>
                </c:pt>
                <c:pt idx="4">
                  <c:v>0.99</c:v>
                </c:pt>
                <c:pt idx="5">
                  <c:v>0.95</c:v>
                </c:pt>
                <c:pt idx="6">
                  <c:v>0.95</c:v>
                </c:pt>
                <c:pt idx="7">
                  <c:v>0.3</c:v>
                </c:pt>
                <c:pt idx="8">
                  <c:v>0</c:v>
                </c:pt>
                <c:pt idx="9">
                  <c:v>0</c:v>
                </c:pt>
                <c:pt idx="10">
                  <c:v>0.99</c:v>
                </c:pt>
                <c:pt idx="11">
                  <c:v>0.15</c:v>
                </c:pt>
                <c:pt idx="12">
                  <c:v>0.25</c:v>
                </c:pt>
                <c:pt idx="13">
                  <c:v>0.2</c:v>
                </c:pt>
                <c:pt idx="14">
                  <c:v>0.35</c:v>
                </c:pt>
                <c:pt idx="15">
                  <c:v>0.45</c:v>
                </c:pt>
                <c:pt idx="16">
                  <c:v>0.45</c:v>
                </c:pt>
                <c:pt idx="17">
                  <c:v>0.65</c:v>
                </c:pt>
              </c:numCache>
            </c:numRef>
          </c:val>
          <c:extLst>
            <c:ext xmlns:c16="http://schemas.microsoft.com/office/drawing/2014/chart" uri="{C3380CC4-5D6E-409C-BE32-E72D297353CC}">
              <c16:uniqueId val="{00000000-869A-4114-9252-0235DBB8CE8C}"/>
            </c:ext>
          </c:extLst>
        </c:ser>
        <c:dLbls>
          <c:showLegendKey val="0"/>
          <c:showVal val="0"/>
          <c:showCatName val="0"/>
          <c:showSerName val="0"/>
          <c:showPercent val="0"/>
          <c:showBubbleSize val="0"/>
        </c:dLbls>
        <c:gapWidth val="42"/>
        <c:overlap val="-46"/>
        <c:axId val="452477616"/>
        <c:axId val="452483600"/>
      </c:barChart>
      <c:lineChart>
        <c:grouping val="standard"/>
        <c:varyColors val="0"/>
        <c:ser>
          <c:idx val="1"/>
          <c:order val="1"/>
          <c:tx>
            <c:strRef>
              <c:f>'Evolução de Plantio Milho 2'!$BC$76:$BS$76</c:f>
              <c:strCache>
                <c:ptCount val="1"/>
                <c:pt idx="0">
                  <c:v>Média da Região Norte</c:v>
                </c:pt>
              </c:strCache>
            </c:strRef>
          </c:tx>
          <c:spPr>
            <a:ln w="25400">
              <a:solidFill>
                <a:srgbClr val="C00000"/>
              </a:solidFill>
            </a:ln>
          </c:spPr>
          <c:marker>
            <c:symbol val="none"/>
          </c:marker>
          <c:dLbls>
            <c:dLbl>
              <c:idx val="17"/>
              <c:layout>
                <c:manualLayout>
                  <c:x val="6.5866934854939881E-3"/>
                  <c:y val="5.1311547228302918E-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9A-4114-9252-0235DBB8CE8C}"/>
                </c:ext>
              </c:extLst>
            </c:dLbl>
            <c:numFmt formatCode="0.0%" sourceLinked="0"/>
            <c:spPr>
              <a:noFill/>
              <a:ln>
                <a:noFill/>
              </a:ln>
              <a:effectLst/>
            </c:spPr>
            <c:txPr>
              <a:bodyPr wrap="square" lIns="38100" tIns="19050" rIns="38100" bIns="19050" anchor="ctr">
                <a:spAutoFit/>
              </a:bodyPr>
              <a:lstStyle/>
              <a:p>
                <a:pPr>
                  <a:defRPr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'Evolução de Plantio Milho 2'!$A$78:$A$95</c:f>
              <c:strCache>
                <c:ptCount val="18"/>
                <c:pt idx="0">
                  <c:v>Água Clara</c:v>
                </c:pt>
                <c:pt idx="1">
                  <c:v>Alcinópolis</c:v>
                </c:pt>
                <c:pt idx="2">
                  <c:v>Aparecida do Taboado</c:v>
                </c:pt>
                <c:pt idx="3">
                  <c:v>Camapuã</c:v>
                </c:pt>
                <c:pt idx="4">
                  <c:v>Cassilândia</c:v>
                </c:pt>
                <c:pt idx="5">
                  <c:v>Chapadão do Sul</c:v>
                </c:pt>
                <c:pt idx="6">
                  <c:v>Costa Rica</c:v>
                </c:pt>
                <c:pt idx="7">
                  <c:v>Coxim</c:v>
                </c:pt>
                <c:pt idx="8">
                  <c:v>Figueirão</c:v>
                </c:pt>
                <c:pt idx="9">
                  <c:v>Inocência</c:v>
                </c:pt>
                <c:pt idx="10">
                  <c:v>Paraíso das Águas</c:v>
                </c:pt>
                <c:pt idx="11">
                  <c:v>Paranaíba</c:v>
                </c:pt>
                <c:pt idx="12">
                  <c:v>Pedro Gomes</c:v>
                </c:pt>
                <c:pt idx="13">
                  <c:v>Rio Verde de Mato Grosso</c:v>
                </c:pt>
                <c:pt idx="14">
                  <c:v>São Gabriel do Oeste</c:v>
                </c:pt>
                <c:pt idx="15">
                  <c:v>Selvíria</c:v>
                </c:pt>
                <c:pt idx="16">
                  <c:v>Sonora</c:v>
                </c:pt>
                <c:pt idx="17">
                  <c:v>Três Lagoas</c:v>
                </c:pt>
              </c:strCache>
            </c:strRef>
          </c:cat>
          <c:val>
            <c:numRef>
              <c:f>'Evolução de Plantio Milho 2'!$BJ$78:$BJ$95</c:f>
              <c:numCache>
                <c:formatCode>0.0%</c:formatCode>
                <c:ptCount val="18"/>
                <c:pt idx="0">
                  <c:v>0.61326176642006591</c:v>
                </c:pt>
                <c:pt idx="1">
                  <c:v>0.61326176642006591</c:v>
                </c:pt>
                <c:pt idx="2">
                  <c:v>0.61326176642006591</c:v>
                </c:pt>
                <c:pt idx="3">
                  <c:v>0.61326176642006591</c:v>
                </c:pt>
                <c:pt idx="4">
                  <c:v>0.61326176642006591</c:v>
                </c:pt>
                <c:pt idx="5">
                  <c:v>0.61326176642006591</c:v>
                </c:pt>
                <c:pt idx="6">
                  <c:v>0.61326176642006591</c:v>
                </c:pt>
                <c:pt idx="7">
                  <c:v>0.61326176642006591</c:v>
                </c:pt>
                <c:pt idx="8">
                  <c:v>0.61326176642006591</c:v>
                </c:pt>
                <c:pt idx="9">
                  <c:v>0.61326176642006591</c:v>
                </c:pt>
                <c:pt idx="10">
                  <c:v>0.61326176642006591</c:v>
                </c:pt>
                <c:pt idx="11">
                  <c:v>0.61326176642006591</c:v>
                </c:pt>
                <c:pt idx="12">
                  <c:v>0.61326176642006591</c:v>
                </c:pt>
                <c:pt idx="13">
                  <c:v>0.61326176642006591</c:v>
                </c:pt>
                <c:pt idx="14">
                  <c:v>0.61326176642006591</c:v>
                </c:pt>
                <c:pt idx="15">
                  <c:v>0.61326176642006591</c:v>
                </c:pt>
                <c:pt idx="16">
                  <c:v>0.61326176642006591</c:v>
                </c:pt>
                <c:pt idx="17">
                  <c:v>0.61326176642006591</c:v>
                </c:pt>
              </c:numCache>
            </c:numRef>
          </c:val>
          <c:smooth val="0"/>
          <c:extLst>
            <c:ext xmlns:c16="http://schemas.microsoft.com/office/drawing/2014/chart" uri="{C3380CC4-5D6E-409C-BE32-E72D297353CC}">
              <c16:uniqueId val="{00000002-869A-4114-9252-0235DBB8CE8C}"/>
            </c:ext>
          </c:extLst>
        </c:ser>
        <c:ser>
          <c:idx val="2"/>
          <c:order val="2"/>
          <c:tx>
            <c:strRef>
              <c:f>'Evolução de Plantio Milho 2'!$AP$124:$BF$124</c:f>
              <c:strCache>
                <c:ptCount val="1"/>
                <c:pt idx="0">
                  <c:v>Média Ponderada MS</c:v>
                </c:pt>
              </c:strCache>
            </c:strRef>
          </c:tx>
          <c:spPr>
            <a:ln w="25400">
              <a:solidFill>
                <a:srgbClr val="92D050"/>
              </a:solidFill>
              <a:prstDash val="dash"/>
            </a:ln>
          </c:spPr>
          <c:marker>
            <c:symbol val="none"/>
          </c:marker>
          <c:dLbls>
            <c:dLbl>
              <c:idx val="17"/>
              <c:layout>
                <c:manualLayout>
                  <c:x val="7.1431050701379999E-3"/>
                  <c:y val="-1.6558440054868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9A-4114-9252-0235DBB8CE8C}"/>
                </c:ext>
              </c:extLst>
            </c:dLbl>
            <c:spPr>
              <a:noFill/>
              <a:ln>
                <a:noFill/>
              </a:ln>
              <a:effectLst/>
            </c:spPr>
            <c:txPr>
              <a:bodyPr wrap="square" lIns="38100" tIns="19050" rIns="38100" bIns="19050" anchor="ctr">
                <a:spAutoFit/>
              </a:bodyPr>
              <a:lstStyle/>
              <a:p>
                <a:pPr>
                  <a:defRPr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'Evolução de Plantio Milho 2'!$A$78:$A$95</c:f>
              <c:strCache>
                <c:ptCount val="18"/>
                <c:pt idx="0">
                  <c:v>Água Clara</c:v>
                </c:pt>
                <c:pt idx="1">
                  <c:v>Alcinópolis</c:v>
                </c:pt>
                <c:pt idx="2">
                  <c:v>Aparecida do Taboado</c:v>
                </c:pt>
                <c:pt idx="3">
                  <c:v>Camapuã</c:v>
                </c:pt>
                <c:pt idx="4">
                  <c:v>Cassilândia</c:v>
                </c:pt>
                <c:pt idx="5">
                  <c:v>Chapadão do Sul</c:v>
                </c:pt>
                <c:pt idx="6">
                  <c:v>Costa Rica</c:v>
                </c:pt>
                <c:pt idx="7">
                  <c:v>Coxim</c:v>
                </c:pt>
                <c:pt idx="8">
                  <c:v>Figueirão</c:v>
                </c:pt>
                <c:pt idx="9">
                  <c:v>Inocência</c:v>
                </c:pt>
                <c:pt idx="10">
                  <c:v>Paraíso das Águas</c:v>
                </c:pt>
                <c:pt idx="11">
                  <c:v>Paranaíba</c:v>
                </c:pt>
                <c:pt idx="12">
                  <c:v>Pedro Gomes</c:v>
                </c:pt>
                <c:pt idx="13">
                  <c:v>Rio Verde de Mato Grosso</c:v>
                </c:pt>
                <c:pt idx="14">
                  <c:v>São Gabriel do Oeste</c:v>
                </c:pt>
                <c:pt idx="15">
                  <c:v>Selvíria</c:v>
                </c:pt>
                <c:pt idx="16">
                  <c:v>Sonora</c:v>
                </c:pt>
                <c:pt idx="17">
                  <c:v>Três Lagoas</c:v>
                </c:pt>
              </c:strCache>
            </c:strRef>
          </c:cat>
          <c:val>
            <c:numRef>
              <c:f>'Evolução de Plantio Milho 2'!$AW$126:$AW$143</c:f>
              <c:numCache>
                <c:formatCode>0.0%</c:formatCode>
                <c:ptCount val="18"/>
                <c:pt idx="0">
                  <c:v>0.65661080204082067</c:v>
                </c:pt>
                <c:pt idx="1">
                  <c:v>0.65661080204082067</c:v>
                </c:pt>
                <c:pt idx="2">
                  <c:v>0.65661080204082067</c:v>
                </c:pt>
                <c:pt idx="3">
                  <c:v>0.65661080204082067</c:v>
                </c:pt>
                <c:pt idx="4">
                  <c:v>0.65661080204082067</c:v>
                </c:pt>
                <c:pt idx="5">
                  <c:v>0.65661080204082067</c:v>
                </c:pt>
                <c:pt idx="6">
                  <c:v>0.65661080204082067</c:v>
                </c:pt>
                <c:pt idx="7">
                  <c:v>0.65661080204082067</c:v>
                </c:pt>
                <c:pt idx="8">
                  <c:v>0.65661080204082067</c:v>
                </c:pt>
                <c:pt idx="9">
                  <c:v>0.65661080204082067</c:v>
                </c:pt>
                <c:pt idx="10">
                  <c:v>0.65661080204082067</c:v>
                </c:pt>
                <c:pt idx="11">
                  <c:v>0.65661080204082067</c:v>
                </c:pt>
                <c:pt idx="12">
                  <c:v>0.65661080204082067</c:v>
                </c:pt>
                <c:pt idx="13">
                  <c:v>0.65661080204082067</c:v>
                </c:pt>
                <c:pt idx="14">
                  <c:v>0.65661080204082067</c:v>
                </c:pt>
                <c:pt idx="15">
                  <c:v>0.65661080204082067</c:v>
                </c:pt>
                <c:pt idx="16">
                  <c:v>0.65661080204082067</c:v>
                </c:pt>
                <c:pt idx="17">
                  <c:v>0.65661080204082067</c:v>
                </c:pt>
              </c:numCache>
            </c:numRef>
          </c:val>
          <c:smooth val="0"/>
          <c:extLst>
            <c:ext xmlns:c16="http://schemas.microsoft.com/office/drawing/2014/chart" uri="{C3380CC4-5D6E-409C-BE32-E72D297353CC}">
              <c16:uniqueId val="{00000004-869A-4114-9252-0235DBB8CE8C}"/>
            </c:ext>
          </c:extLst>
        </c:ser>
        <c:dLbls>
          <c:showLegendKey val="0"/>
          <c:showVal val="0"/>
          <c:showCatName val="0"/>
          <c:showSerName val="0"/>
          <c:showPercent val="0"/>
          <c:showBubbleSize val="0"/>
        </c:dLbls>
        <c:marker val="1"/>
        <c:smooth val="0"/>
        <c:axId val="452477616"/>
        <c:axId val="452483600"/>
      </c:lineChart>
      <c:catAx>
        <c:axId val="45247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pt-BR"/>
          </a:p>
        </c:txPr>
        <c:crossAx val="452483600"/>
        <c:crosses val="autoZero"/>
        <c:auto val="1"/>
        <c:lblAlgn val="ctr"/>
        <c:lblOffset val="100"/>
        <c:noMultiLvlLbl val="0"/>
      </c:catAx>
      <c:valAx>
        <c:axId val="452483600"/>
        <c:scaling>
          <c:orientation val="minMax"/>
          <c:max val="1"/>
          <c:min val="0"/>
        </c:scaling>
        <c:delete val="0"/>
        <c:axPos val="l"/>
        <c:majorGridlines>
          <c:spPr>
            <a:ln w="3175" cap="flat" cmpd="sng" algn="ctr">
              <a:solidFill>
                <a:schemeClr val="bg1">
                  <a:lumMod val="9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pt-BR"/>
          </a:p>
        </c:txPr>
        <c:crossAx val="452477616"/>
        <c:crosses val="autoZero"/>
        <c:crossBetween val="between"/>
        <c:majorUnit val="0.2"/>
      </c:valAx>
      <c:spPr>
        <a:noFill/>
        <a:ln>
          <a:noFill/>
        </a:ln>
        <a:effectLst/>
      </c:spPr>
    </c:plotArea>
    <c:legend>
      <c:legendPos val="r"/>
      <c:layout>
        <c:manualLayout>
          <c:xMode val="edge"/>
          <c:yMode val="edge"/>
          <c:x val="1.4512816638675971E-2"/>
          <c:y val="7.3767246984035254E-3"/>
          <c:w val="0.98319561696720603"/>
          <c:h val="6.0266439567673087E-2"/>
        </c:manualLayout>
      </c:layout>
      <c:overlay val="0"/>
    </c:legend>
    <c:plotVisOnly val="1"/>
    <c:dispBlanksAs val="gap"/>
    <c:showDLblsOverMax val="0"/>
  </c:chart>
  <c:spPr>
    <a:noFill/>
    <a:ln w="9525" cap="flat" cmpd="sng" algn="ctr">
      <a:noFill/>
      <a:round/>
    </a:ln>
    <a:effectLst/>
  </c:spPr>
  <c:txPr>
    <a:bodyPr/>
    <a:lstStyle/>
    <a:p>
      <a:pPr>
        <a:defRPr/>
      </a:pPr>
      <a:endParaRPr lang="pt-B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718129259904943E-2"/>
          <c:y val="6.7854870851571575E-2"/>
          <c:w val="0.8975608685286659"/>
          <c:h val="0.78500961392724677"/>
        </c:manualLayout>
      </c:layout>
      <c:barChart>
        <c:barDir val="col"/>
        <c:grouping val="clustered"/>
        <c:varyColors val="0"/>
        <c:ser>
          <c:idx val="0"/>
          <c:order val="0"/>
          <c:tx>
            <c:strRef>
              <c:f>'Evolução de Plantio Milho 2'!$AR$55</c:f>
              <c:strCache>
                <c:ptCount val="1"/>
                <c:pt idx="0">
                  <c:v>06/mar</c:v>
                </c:pt>
              </c:strCache>
            </c:strRef>
          </c:tx>
          <c:spPr>
            <a:solidFill>
              <a:srgbClr val="FFD961"/>
            </a:solidFill>
            <a:ln>
              <a:noFill/>
            </a:ln>
            <a:effectLst>
              <a:softEdge rad="635000"/>
            </a:effectLst>
            <a:scene3d>
              <a:camera prst="orthographicFront"/>
              <a:lightRig rig="threePt" dir="t"/>
            </a:scene3d>
            <a:sp3d prstMaterial="metal">
              <a:bevelT/>
              <a:bevelB/>
            </a:sp3d>
          </c:spPr>
          <c:invertIfNegative val="0"/>
          <c:cat>
            <c:strRef>
              <c:f>'Evolução de Plantio Milho 2'!$A$56:$A$70</c:f>
              <c:strCache>
                <c:ptCount val="15"/>
                <c:pt idx="0">
                  <c:v>Anastácio</c:v>
                </c:pt>
                <c:pt idx="1">
                  <c:v>Bandeirantes</c:v>
                </c:pt>
                <c:pt idx="2">
                  <c:v>Brasilândia</c:v>
                </c:pt>
                <c:pt idx="3">
                  <c:v>Campo Grande</c:v>
                </c:pt>
                <c:pt idx="4">
                  <c:v>Corguinho</c:v>
                </c:pt>
                <c:pt idx="5">
                  <c:v>Dois Irmãos do Buriti</c:v>
                </c:pt>
                <c:pt idx="6">
                  <c:v>Jaraguari</c:v>
                </c:pt>
                <c:pt idx="7">
                  <c:v>Nova Alvorada do Sul</c:v>
                </c:pt>
                <c:pt idx="8">
                  <c:v>Ribas do Rio Pardo</c:v>
                </c:pt>
                <c:pt idx="9">
                  <c:v>Rio Brilhante</c:v>
                </c:pt>
                <c:pt idx="10">
                  <c:v>Rio Negro</c:v>
                </c:pt>
                <c:pt idx="11">
                  <c:v>Rochedo</c:v>
                </c:pt>
                <c:pt idx="12">
                  <c:v>Santa Rita do Pardo</c:v>
                </c:pt>
                <c:pt idx="13">
                  <c:v>Sidrolândia</c:v>
                </c:pt>
                <c:pt idx="14">
                  <c:v>Terenos</c:v>
                </c:pt>
              </c:strCache>
            </c:strRef>
          </c:cat>
          <c:val>
            <c:numRef>
              <c:f>'Evolução de Plantio Milho 2'!$AR$56:$AR$70</c:f>
              <c:numCache>
                <c:formatCode>0.0%</c:formatCode>
                <c:ptCount val="15"/>
                <c:pt idx="0">
                  <c:v>0.38</c:v>
                </c:pt>
                <c:pt idx="1">
                  <c:v>0.5</c:v>
                </c:pt>
                <c:pt idx="2">
                  <c:v>0.5</c:v>
                </c:pt>
                <c:pt idx="3">
                  <c:v>0.6</c:v>
                </c:pt>
                <c:pt idx="4">
                  <c:v>0</c:v>
                </c:pt>
                <c:pt idx="5">
                  <c:v>0.4</c:v>
                </c:pt>
                <c:pt idx="6">
                  <c:v>0.3</c:v>
                </c:pt>
                <c:pt idx="7">
                  <c:v>0.5</c:v>
                </c:pt>
                <c:pt idx="8">
                  <c:v>0.7</c:v>
                </c:pt>
                <c:pt idx="9">
                  <c:v>0.7</c:v>
                </c:pt>
                <c:pt idx="10">
                  <c:v>0.4</c:v>
                </c:pt>
                <c:pt idx="11">
                  <c:v>0.4</c:v>
                </c:pt>
                <c:pt idx="12">
                  <c:v>0</c:v>
                </c:pt>
                <c:pt idx="13">
                  <c:v>0.45</c:v>
                </c:pt>
                <c:pt idx="14">
                  <c:v>0.25</c:v>
                </c:pt>
              </c:numCache>
            </c:numRef>
          </c:val>
          <c:extLst>
            <c:ext xmlns:c16="http://schemas.microsoft.com/office/drawing/2014/chart" uri="{C3380CC4-5D6E-409C-BE32-E72D297353CC}">
              <c16:uniqueId val="{00000000-619D-4544-84BC-32D1C76CB7A2}"/>
            </c:ext>
          </c:extLst>
        </c:ser>
        <c:dLbls>
          <c:showLegendKey val="0"/>
          <c:showVal val="0"/>
          <c:showCatName val="0"/>
          <c:showSerName val="0"/>
          <c:showPercent val="0"/>
          <c:showBubbleSize val="0"/>
        </c:dLbls>
        <c:gapWidth val="42"/>
        <c:overlap val="-46"/>
        <c:axId val="452475984"/>
        <c:axId val="452476528"/>
      </c:barChart>
      <c:lineChart>
        <c:grouping val="standard"/>
        <c:varyColors val="0"/>
        <c:ser>
          <c:idx val="1"/>
          <c:order val="1"/>
          <c:tx>
            <c:strRef>
              <c:f>'Evolução de Plantio Milho 2'!$BC$54:$BS$54</c:f>
              <c:strCache>
                <c:ptCount val="1"/>
                <c:pt idx="0">
                  <c:v>Média da Região Centro</c:v>
                </c:pt>
              </c:strCache>
            </c:strRef>
          </c:tx>
          <c:spPr>
            <a:ln w="25400">
              <a:solidFill>
                <a:srgbClr val="C00000"/>
              </a:solidFill>
            </a:ln>
          </c:spPr>
          <c:marker>
            <c:symbol val="none"/>
          </c:marker>
          <c:dLbls>
            <c:dLbl>
              <c:idx val="14"/>
              <c:layout>
                <c:manualLayout>
                  <c:x val="2.108784714917935E-3"/>
                  <c:y val="-9.7810811319266436E-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9D-4544-84BC-32D1C76CB7A2}"/>
                </c:ext>
              </c:extLst>
            </c:dLbl>
            <c:spPr>
              <a:noFill/>
              <a:ln>
                <a:noFill/>
              </a:ln>
              <a:effectLst/>
            </c:spPr>
            <c:txPr>
              <a:bodyPr wrap="square" lIns="38100" tIns="19050" rIns="38100" bIns="19050" anchor="ctr">
                <a:spAutoFit/>
              </a:bodyPr>
              <a:lstStyle/>
              <a:p>
                <a:pPr>
                  <a:defRPr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'Evolução de Plantio Milho 2'!$A$56:$A$70</c:f>
              <c:strCache>
                <c:ptCount val="15"/>
                <c:pt idx="0">
                  <c:v>Anastácio</c:v>
                </c:pt>
                <c:pt idx="1">
                  <c:v>Bandeirantes</c:v>
                </c:pt>
                <c:pt idx="2">
                  <c:v>Brasilândia</c:v>
                </c:pt>
                <c:pt idx="3">
                  <c:v>Campo Grande</c:v>
                </c:pt>
                <c:pt idx="4">
                  <c:v>Corguinho</c:v>
                </c:pt>
                <c:pt idx="5">
                  <c:v>Dois Irmãos do Buriti</c:v>
                </c:pt>
                <c:pt idx="6">
                  <c:v>Jaraguari</c:v>
                </c:pt>
                <c:pt idx="7">
                  <c:v>Nova Alvorada do Sul</c:v>
                </c:pt>
                <c:pt idx="8">
                  <c:v>Ribas do Rio Pardo</c:v>
                </c:pt>
                <c:pt idx="9">
                  <c:v>Rio Brilhante</c:v>
                </c:pt>
                <c:pt idx="10">
                  <c:v>Rio Negro</c:v>
                </c:pt>
                <c:pt idx="11">
                  <c:v>Rochedo</c:v>
                </c:pt>
                <c:pt idx="12">
                  <c:v>Santa Rita do Pardo</c:v>
                </c:pt>
                <c:pt idx="13">
                  <c:v>Sidrolândia</c:v>
                </c:pt>
                <c:pt idx="14">
                  <c:v>Terenos</c:v>
                </c:pt>
              </c:strCache>
            </c:strRef>
          </c:cat>
          <c:val>
            <c:numRef>
              <c:f>'Evolução de Plantio Milho 2'!$BJ$56:$BJ$70</c:f>
              <c:numCache>
                <c:formatCode>0.0%</c:formatCode>
                <c:ptCount val="15"/>
                <c:pt idx="0">
                  <c:v>0.51710630875931696</c:v>
                </c:pt>
                <c:pt idx="1">
                  <c:v>0.51710630875931696</c:v>
                </c:pt>
                <c:pt idx="2">
                  <c:v>0.51710630875931696</c:v>
                </c:pt>
                <c:pt idx="3">
                  <c:v>0.51710630875931696</c:v>
                </c:pt>
                <c:pt idx="4">
                  <c:v>0.51710630875931696</c:v>
                </c:pt>
                <c:pt idx="5">
                  <c:v>0.51710630875931696</c:v>
                </c:pt>
                <c:pt idx="6">
                  <c:v>0.51710630875931696</c:v>
                </c:pt>
                <c:pt idx="7">
                  <c:v>0.51710630875931696</c:v>
                </c:pt>
                <c:pt idx="8">
                  <c:v>0.51710630875931696</c:v>
                </c:pt>
                <c:pt idx="9">
                  <c:v>0.51710630875931696</c:v>
                </c:pt>
                <c:pt idx="10">
                  <c:v>0.51710630875931696</c:v>
                </c:pt>
                <c:pt idx="11">
                  <c:v>0.51710630875931696</c:v>
                </c:pt>
                <c:pt idx="12">
                  <c:v>0.51710630875931696</c:v>
                </c:pt>
                <c:pt idx="13">
                  <c:v>0.51710630875931696</c:v>
                </c:pt>
                <c:pt idx="14">
                  <c:v>0.51710630875931696</c:v>
                </c:pt>
              </c:numCache>
            </c:numRef>
          </c:val>
          <c:smooth val="0"/>
          <c:extLst>
            <c:ext xmlns:c16="http://schemas.microsoft.com/office/drawing/2014/chart" uri="{C3380CC4-5D6E-409C-BE32-E72D297353CC}">
              <c16:uniqueId val="{00000002-619D-4544-84BC-32D1C76CB7A2}"/>
            </c:ext>
          </c:extLst>
        </c:ser>
        <c:ser>
          <c:idx val="2"/>
          <c:order val="2"/>
          <c:tx>
            <c:strRef>
              <c:f>'Evolução de Plantio Milho 2'!$AP$124:$BF$124</c:f>
              <c:strCache>
                <c:ptCount val="1"/>
                <c:pt idx="0">
                  <c:v>Média Ponderada MS</c:v>
                </c:pt>
              </c:strCache>
            </c:strRef>
          </c:tx>
          <c:spPr>
            <a:ln w="25400">
              <a:solidFill>
                <a:srgbClr val="92D050"/>
              </a:solidFill>
              <a:prstDash val="dash"/>
            </a:ln>
          </c:spPr>
          <c:marker>
            <c:symbol val="none"/>
          </c:marker>
          <c:dLbls>
            <c:dLbl>
              <c:idx val="14"/>
              <c:layout>
                <c:manualLayout>
                  <c:x val="9.9004266723607998E-4"/>
                  <c:y val="-6.56443108054971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9D-4544-84BC-32D1C76CB7A2}"/>
                </c:ext>
              </c:extLst>
            </c:dLbl>
            <c:spPr>
              <a:noFill/>
              <a:ln>
                <a:noFill/>
              </a:ln>
              <a:effectLst/>
            </c:spPr>
            <c:txPr>
              <a:bodyPr wrap="square" lIns="38100" tIns="19050" rIns="38100" bIns="19050" anchor="ctr">
                <a:spAutoFit/>
              </a:bodyPr>
              <a:lstStyle/>
              <a:p>
                <a:pPr>
                  <a:defRPr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'Evolução de Plantio Milho 2'!$A$56:$A$70</c:f>
              <c:strCache>
                <c:ptCount val="15"/>
                <c:pt idx="0">
                  <c:v>Anastácio</c:v>
                </c:pt>
                <c:pt idx="1">
                  <c:v>Bandeirantes</c:v>
                </c:pt>
                <c:pt idx="2">
                  <c:v>Brasilândia</c:v>
                </c:pt>
                <c:pt idx="3">
                  <c:v>Campo Grande</c:v>
                </c:pt>
                <c:pt idx="4">
                  <c:v>Corguinho</c:v>
                </c:pt>
                <c:pt idx="5">
                  <c:v>Dois Irmãos do Buriti</c:v>
                </c:pt>
                <c:pt idx="6">
                  <c:v>Jaraguari</c:v>
                </c:pt>
                <c:pt idx="7">
                  <c:v>Nova Alvorada do Sul</c:v>
                </c:pt>
                <c:pt idx="8">
                  <c:v>Ribas do Rio Pardo</c:v>
                </c:pt>
                <c:pt idx="9">
                  <c:v>Rio Brilhante</c:v>
                </c:pt>
                <c:pt idx="10">
                  <c:v>Rio Negro</c:v>
                </c:pt>
                <c:pt idx="11">
                  <c:v>Rochedo</c:v>
                </c:pt>
                <c:pt idx="12">
                  <c:v>Santa Rita do Pardo</c:v>
                </c:pt>
                <c:pt idx="13">
                  <c:v>Sidrolândia</c:v>
                </c:pt>
                <c:pt idx="14">
                  <c:v>Terenos</c:v>
                </c:pt>
              </c:strCache>
            </c:strRef>
          </c:cat>
          <c:val>
            <c:numRef>
              <c:f>'Evolução de Plantio Milho 2'!$AW$126:$AW$140</c:f>
              <c:numCache>
                <c:formatCode>0.0%</c:formatCode>
                <c:ptCount val="15"/>
                <c:pt idx="0">
                  <c:v>0.65661080204082067</c:v>
                </c:pt>
                <c:pt idx="1">
                  <c:v>0.65661080204082067</c:v>
                </c:pt>
                <c:pt idx="2">
                  <c:v>0.65661080204082067</c:v>
                </c:pt>
                <c:pt idx="3">
                  <c:v>0.65661080204082067</c:v>
                </c:pt>
                <c:pt idx="4">
                  <c:v>0.65661080204082067</c:v>
                </c:pt>
                <c:pt idx="5">
                  <c:v>0.65661080204082067</c:v>
                </c:pt>
                <c:pt idx="6">
                  <c:v>0.65661080204082067</c:v>
                </c:pt>
                <c:pt idx="7">
                  <c:v>0.65661080204082067</c:v>
                </c:pt>
                <c:pt idx="8">
                  <c:v>0.65661080204082067</c:v>
                </c:pt>
                <c:pt idx="9">
                  <c:v>0.65661080204082067</c:v>
                </c:pt>
                <c:pt idx="10">
                  <c:v>0.65661080204082067</c:v>
                </c:pt>
                <c:pt idx="11">
                  <c:v>0.65661080204082067</c:v>
                </c:pt>
                <c:pt idx="12">
                  <c:v>0.65661080204082067</c:v>
                </c:pt>
                <c:pt idx="13">
                  <c:v>0.65661080204082067</c:v>
                </c:pt>
                <c:pt idx="14">
                  <c:v>0.65661080204082067</c:v>
                </c:pt>
              </c:numCache>
            </c:numRef>
          </c:val>
          <c:smooth val="0"/>
          <c:extLst>
            <c:ext xmlns:c16="http://schemas.microsoft.com/office/drawing/2014/chart" uri="{C3380CC4-5D6E-409C-BE32-E72D297353CC}">
              <c16:uniqueId val="{00000004-619D-4544-84BC-32D1C76CB7A2}"/>
            </c:ext>
          </c:extLst>
        </c:ser>
        <c:dLbls>
          <c:showLegendKey val="0"/>
          <c:showVal val="0"/>
          <c:showCatName val="0"/>
          <c:showSerName val="0"/>
          <c:showPercent val="0"/>
          <c:showBubbleSize val="0"/>
        </c:dLbls>
        <c:marker val="1"/>
        <c:smooth val="0"/>
        <c:axId val="452475984"/>
        <c:axId val="452476528"/>
      </c:lineChart>
      <c:catAx>
        <c:axId val="45247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452476528"/>
        <c:crosses val="autoZero"/>
        <c:auto val="1"/>
        <c:lblAlgn val="ctr"/>
        <c:lblOffset val="100"/>
        <c:noMultiLvlLbl val="0"/>
      </c:catAx>
      <c:valAx>
        <c:axId val="452476528"/>
        <c:scaling>
          <c:orientation val="minMax"/>
          <c:max val="1"/>
          <c:min val="0"/>
        </c:scaling>
        <c:delete val="0"/>
        <c:axPos val="l"/>
        <c:majorGridlines>
          <c:spPr>
            <a:ln w="317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452475984"/>
        <c:crosses val="autoZero"/>
        <c:crossBetween val="between"/>
        <c:majorUnit val="0.2"/>
      </c:valAx>
      <c:spPr>
        <a:noFill/>
        <a:ln>
          <a:noFill/>
        </a:ln>
        <a:effectLst/>
      </c:spPr>
    </c:plotArea>
    <c:legend>
      <c:legendPos val="r"/>
      <c:layout>
        <c:manualLayout>
          <c:xMode val="edge"/>
          <c:yMode val="edge"/>
          <c:x val="0"/>
          <c:y val="3.0608922839143265E-3"/>
          <c:w val="0.94811626702956975"/>
          <c:h val="6.5511117865414845E-2"/>
        </c:manualLayout>
      </c:layout>
      <c:overlay val="0"/>
      <c:txPr>
        <a:bodyPr/>
        <a:lstStyle/>
        <a:p>
          <a:pPr>
            <a:defRPr>
              <a:solidFill>
                <a:schemeClr val="tx1"/>
              </a:solidFill>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822075334228715E-2"/>
          <c:y val="7.4835485049240702E-2"/>
          <c:w val="0.89156870526978982"/>
          <c:h val="0.56323605197422333"/>
        </c:manualLayout>
      </c:layout>
      <c:barChart>
        <c:barDir val="col"/>
        <c:grouping val="clustered"/>
        <c:varyColors val="0"/>
        <c:ser>
          <c:idx val="0"/>
          <c:order val="0"/>
          <c:tx>
            <c:strRef>
              <c:f>'Evolução de Plantio Milho 2'!$AR$4</c:f>
              <c:strCache>
                <c:ptCount val="1"/>
                <c:pt idx="0">
                  <c:v>06/mar</c:v>
                </c:pt>
              </c:strCache>
            </c:strRef>
          </c:tx>
          <c:spPr>
            <a:solidFill>
              <a:srgbClr val="FFD961"/>
            </a:solidFill>
            <a:ln>
              <a:noFill/>
            </a:ln>
            <a:effectLst>
              <a:softEdge rad="635000"/>
            </a:effectLst>
            <a:scene3d>
              <a:camera prst="orthographicFront"/>
              <a:lightRig rig="threePt" dir="t"/>
            </a:scene3d>
            <a:sp3d prstMaterial="metal">
              <a:bevelT/>
              <a:bevelB/>
            </a:sp3d>
          </c:spPr>
          <c:invertIfNegative val="0"/>
          <c:cat>
            <c:strRef>
              <c:f>'Evolução de Plantio Milho 2'!$A$5:$A$49</c:f>
              <c:strCache>
                <c:ptCount val="45"/>
                <c:pt idx="0">
                  <c:v>Amambai</c:v>
                </c:pt>
                <c:pt idx="1">
                  <c:v>Anaurilândia</c:v>
                </c:pt>
                <c:pt idx="2">
                  <c:v>Angélica</c:v>
                </c:pt>
                <c:pt idx="3">
                  <c:v>Antônio João</c:v>
                </c:pt>
                <c:pt idx="4">
                  <c:v>Aquidauana</c:v>
                </c:pt>
                <c:pt idx="5">
                  <c:v>Aral Moreira</c:v>
                </c:pt>
                <c:pt idx="6">
                  <c:v>Bataguassu</c:v>
                </c:pt>
                <c:pt idx="7">
                  <c:v>Batayporã</c:v>
                </c:pt>
                <c:pt idx="8">
                  <c:v>Bela Vista</c:v>
                </c:pt>
                <c:pt idx="9">
                  <c:v>Bodoquena</c:v>
                </c:pt>
                <c:pt idx="10">
                  <c:v>Bonito</c:v>
                </c:pt>
                <c:pt idx="11">
                  <c:v>Caarapó</c:v>
                </c:pt>
                <c:pt idx="12">
                  <c:v>Caracol</c:v>
                </c:pt>
                <c:pt idx="13">
                  <c:v>Coronel Sapucaia</c:v>
                </c:pt>
                <c:pt idx="14">
                  <c:v>Corumbá</c:v>
                </c:pt>
                <c:pt idx="15">
                  <c:v>Deodápolis</c:v>
                </c:pt>
                <c:pt idx="16">
                  <c:v>Douradina</c:v>
                </c:pt>
                <c:pt idx="17">
                  <c:v>Dourados</c:v>
                </c:pt>
                <c:pt idx="18">
                  <c:v>Eldorado</c:v>
                </c:pt>
                <c:pt idx="19">
                  <c:v>Fátima do Sul</c:v>
                </c:pt>
                <c:pt idx="20">
                  <c:v>Glória de Dourados</c:v>
                </c:pt>
                <c:pt idx="21">
                  <c:v>Guia Lopes da Laguna</c:v>
                </c:pt>
                <c:pt idx="22">
                  <c:v>Iguatemi</c:v>
                </c:pt>
                <c:pt idx="23">
                  <c:v>Itaporã</c:v>
                </c:pt>
                <c:pt idx="24">
                  <c:v>Itaquiraí</c:v>
                </c:pt>
                <c:pt idx="25">
                  <c:v>Ivinhema</c:v>
                </c:pt>
                <c:pt idx="26">
                  <c:v>Japorã</c:v>
                </c:pt>
                <c:pt idx="27">
                  <c:v>Jardim</c:v>
                </c:pt>
                <c:pt idx="28">
                  <c:v>Jateí</c:v>
                </c:pt>
                <c:pt idx="29">
                  <c:v>Juti</c:v>
                </c:pt>
                <c:pt idx="30">
                  <c:v>Laguna Carapã</c:v>
                </c:pt>
                <c:pt idx="31">
                  <c:v>Maracaju</c:v>
                </c:pt>
                <c:pt idx="32">
                  <c:v>Miranda</c:v>
                </c:pt>
                <c:pt idx="33">
                  <c:v>Mundo Novo</c:v>
                </c:pt>
                <c:pt idx="34">
                  <c:v>Naviraí</c:v>
                </c:pt>
                <c:pt idx="35">
                  <c:v>Nioaque</c:v>
                </c:pt>
                <c:pt idx="36">
                  <c:v>Nova Andradina</c:v>
                </c:pt>
                <c:pt idx="37">
                  <c:v>Novo Horizonte do Sul</c:v>
                </c:pt>
                <c:pt idx="38">
                  <c:v>Paranhos</c:v>
                </c:pt>
                <c:pt idx="39">
                  <c:v>Ponta Porã</c:v>
                </c:pt>
                <c:pt idx="40">
                  <c:v>Porto Murtinho</c:v>
                </c:pt>
                <c:pt idx="41">
                  <c:v>Sete Quedas</c:v>
                </c:pt>
                <c:pt idx="42">
                  <c:v>Tacuru</c:v>
                </c:pt>
                <c:pt idx="43">
                  <c:v>Taquarussu</c:v>
                </c:pt>
                <c:pt idx="44">
                  <c:v>Vicentina</c:v>
                </c:pt>
              </c:strCache>
            </c:strRef>
          </c:cat>
          <c:val>
            <c:numRef>
              <c:f>'Evolução de Plantio Milho 2'!$AR$5:$AR$49</c:f>
              <c:numCache>
                <c:formatCode>0.0%</c:formatCode>
                <c:ptCount val="45"/>
                <c:pt idx="0">
                  <c:v>0.82</c:v>
                </c:pt>
                <c:pt idx="1">
                  <c:v>0.55000000000000004</c:v>
                </c:pt>
                <c:pt idx="2">
                  <c:v>0.65</c:v>
                </c:pt>
                <c:pt idx="3">
                  <c:v>0.65</c:v>
                </c:pt>
                <c:pt idx="4">
                  <c:v>0</c:v>
                </c:pt>
                <c:pt idx="5">
                  <c:v>0.85</c:v>
                </c:pt>
                <c:pt idx="6">
                  <c:v>0.65</c:v>
                </c:pt>
                <c:pt idx="7">
                  <c:v>0.55000000000000004</c:v>
                </c:pt>
                <c:pt idx="8">
                  <c:v>0.3</c:v>
                </c:pt>
                <c:pt idx="9">
                  <c:v>0.35</c:v>
                </c:pt>
                <c:pt idx="10">
                  <c:v>0.45</c:v>
                </c:pt>
                <c:pt idx="11">
                  <c:v>0.85</c:v>
                </c:pt>
                <c:pt idx="12">
                  <c:v>0.3</c:v>
                </c:pt>
                <c:pt idx="13">
                  <c:v>0.75</c:v>
                </c:pt>
                <c:pt idx="14">
                  <c:v>0.18</c:v>
                </c:pt>
                <c:pt idx="15">
                  <c:v>0.75</c:v>
                </c:pt>
                <c:pt idx="16">
                  <c:v>0.9</c:v>
                </c:pt>
                <c:pt idx="17">
                  <c:v>0.85</c:v>
                </c:pt>
                <c:pt idx="18">
                  <c:v>0.72</c:v>
                </c:pt>
                <c:pt idx="19">
                  <c:v>0.9</c:v>
                </c:pt>
                <c:pt idx="20">
                  <c:v>0.8</c:v>
                </c:pt>
                <c:pt idx="21">
                  <c:v>0.45</c:v>
                </c:pt>
                <c:pt idx="22">
                  <c:v>0.75</c:v>
                </c:pt>
                <c:pt idx="23">
                  <c:v>0.85</c:v>
                </c:pt>
                <c:pt idx="24">
                  <c:v>0.65</c:v>
                </c:pt>
                <c:pt idx="25">
                  <c:v>0.7</c:v>
                </c:pt>
                <c:pt idx="26">
                  <c:v>0.62</c:v>
                </c:pt>
                <c:pt idx="27">
                  <c:v>0.39</c:v>
                </c:pt>
                <c:pt idx="28">
                  <c:v>0.55000000000000004</c:v>
                </c:pt>
                <c:pt idx="29">
                  <c:v>0.7</c:v>
                </c:pt>
                <c:pt idx="30">
                  <c:v>0.85</c:v>
                </c:pt>
                <c:pt idx="31">
                  <c:v>0.6</c:v>
                </c:pt>
                <c:pt idx="32">
                  <c:v>0.15</c:v>
                </c:pt>
                <c:pt idx="33">
                  <c:v>0.65</c:v>
                </c:pt>
                <c:pt idx="34">
                  <c:v>0.72</c:v>
                </c:pt>
                <c:pt idx="35">
                  <c:v>0.36</c:v>
                </c:pt>
                <c:pt idx="36">
                  <c:v>0.65</c:v>
                </c:pt>
                <c:pt idx="37">
                  <c:v>0.7</c:v>
                </c:pt>
                <c:pt idx="38">
                  <c:v>0.75</c:v>
                </c:pt>
                <c:pt idx="39">
                  <c:v>0.65</c:v>
                </c:pt>
                <c:pt idx="40">
                  <c:v>0.3</c:v>
                </c:pt>
                <c:pt idx="41">
                  <c:v>0.9</c:v>
                </c:pt>
                <c:pt idx="42">
                  <c:v>0.75</c:v>
                </c:pt>
                <c:pt idx="43">
                  <c:v>0.57999999999999996</c:v>
                </c:pt>
                <c:pt idx="44">
                  <c:v>0.85</c:v>
                </c:pt>
              </c:numCache>
            </c:numRef>
          </c:val>
          <c:extLst>
            <c:ext xmlns:c16="http://schemas.microsoft.com/office/drawing/2014/chart" uri="{C3380CC4-5D6E-409C-BE32-E72D297353CC}">
              <c16:uniqueId val="{00000000-B6B5-42E6-AC66-396767C09229}"/>
            </c:ext>
          </c:extLst>
        </c:ser>
        <c:dLbls>
          <c:showLegendKey val="0"/>
          <c:showVal val="0"/>
          <c:showCatName val="0"/>
          <c:showSerName val="0"/>
          <c:showPercent val="0"/>
          <c:showBubbleSize val="0"/>
        </c:dLbls>
        <c:gapWidth val="42"/>
        <c:overlap val="-46"/>
        <c:axId val="452480336"/>
        <c:axId val="452474896"/>
      </c:barChart>
      <c:lineChart>
        <c:grouping val="standard"/>
        <c:varyColors val="0"/>
        <c:ser>
          <c:idx val="1"/>
          <c:order val="1"/>
          <c:tx>
            <c:strRef>
              <c:f>'Evolução de Plantio Milho 2'!$BC$3:$BS$3</c:f>
              <c:strCache>
                <c:ptCount val="1"/>
                <c:pt idx="0">
                  <c:v>Média da Região Sul</c:v>
                </c:pt>
              </c:strCache>
            </c:strRef>
          </c:tx>
          <c:spPr>
            <a:ln w="25400">
              <a:solidFill>
                <a:srgbClr val="C00000"/>
              </a:solidFill>
            </a:ln>
          </c:spPr>
          <c:marker>
            <c:symbol val="none"/>
          </c:marker>
          <c:dLbls>
            <c:dLbl>
              <c:idx val="44"/>
              <c:layout>
                <c:manualLayout>
                  <c:x val="3.3328320476423098E-3"/>
                  <c:y val="-1.3274302466614339E-2"/>
                </c:manualLayout>
              </c:layout>
              <c:spPr>
                <a:noFill/>
                <a:ln>
                  <a:noFill/>
                </a:ln>
                <a:effectLst/>
              </c:spPr>
              <c:txPr>
                <a:bodyPr wrap="square" lIns="38100" tIns="19050" rIns="38100" bIns="19050" anchor="ctr">
                  <a:spAutoFit/>
                </a:bodyPr>
                <a:lstStyle/>
                <a:p>
                  <a:pPr>
                    <a:defRPr b="1"/>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B5-42E6-AC66-396767C0922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trendline>
            <c:trendlineType val="linear"/>
            <c:dispRSqr val="0"/>
            <c:dispEq val="0"/>
          </c:trendline>
          <c:cat>
            <c:strRef>
              <c:f>'Evolução de Plantio Milho 2'!$A$5:$A$49</c:f>
              <c:strCache>
                <c:ptCount val="45"/>
                <c:pt idx="0">
                  <c:v>Amambai</c:v>
                </c:pt>
                <c:pt idx="1">
                  <c:v>Anaurilândia</c:v>
                </c:pt>
                <c:pt idx="2">
                  <c:v>Angélica</c:v>
                </c:pt>
                <c:pt idx="3">
                  <c:v>Antônio João</c:v>
                </c:pt>
                <c:pt idx="4">
                  <c:v>Aquidauana</c:v>
                </c:pt>
                <c:pt idx="5">
                  <c:v>Aral Moreira</c:v>
                </c:pt>
                <c:pt idx="6">
                  <c:v>Bataguassu</c:v>
                </c:pt>
                <c:pt idx="7">
                  <c:v>Batayporã</c:v>
                </c:pt>
                <c:pt idx="8">
                  <c:v>Bela Vista</c:v>
                </c:pt>
                <c:pt idx="9">
                  <c:v>Bodoquena</c:v>
                </c:pt>
                <c:pt idx="10">
                  <c:v>Bonito</c:v>
                </c:pt>
                <c:pt idx="11">
                  <c:v>Caarapó</c:v>
                </c:pt>
                <c:pt idx="12">
                  <c:v>Caracol</c:v>
                </c:pt>
                <c:pt idx="13">
                  <c:v>Coronel Sapucaia</c:v>
                </c:pt>
                <c:pt idx="14">
                  <c:v>Corumbá</c:v>
                </c:pt>
                <c:pt idx="15">
                  <c:v>Deodápolis</c:v>
                </c:pt>
                <c:pt idx="16">
                  <c:v>Douradina</c:v>
                </c:pt>
                <c:pt idx="17">
                  <c:v>Dourados</c:v>
                </c:pt>
                <c:pt idx="18">
                  <c:v>Eldorado</c:v>
                </c:pt>
                <c:pt idx="19">
                  <c:v>Fátima do Sul</c:v>
                </c:pt>
                <c:pt idx="20">
                  <c:v>Glória de Dourados</c:v>
                </c:pt>
                <c:pt idx="21">
                  <c:v>Guia Lopes da Laguna</c:v>
                </c:pt>
                <c:pt idx="22">
                  <c:v>Iguatemi</c:v>
                </c:pt>
                <c:pt idx="23">
                  <c:v>Itaporã</c:v>
                </c:pt>
                <c:pt idx="24">
                  <c:v>Itaquiraí</c:v>
                </c:pt>
                <c:pt idx="25">
                  <c:v>Ivinhema</c:v>
                </c:pt>
                <c:pt idx="26">
                  <c:v>Japorã</c:v>
                </c:pt>
                <c:pt idx="27">
                  <c:v>Jardim</c:v>
                </c:pt>
                <c:pt idx="28">
                  <c:v>Jateí</c:v>
                </c:pt>
                <c:pt idx="29">
                  <c:v>Juti</c:v>
                </c:pt>
                <c:pt idx="30">
                  <c:v>Laguna Carapã</c:v>
                </c:pt>
                <c:pt idx="31">
                  <c:v>Maracaju</c:v>
                </c:pt>
                <c:pt idx="32">
                  <c:v>Miranda</c:v>
                </c:pt>
                <c:pt idx="33">
                  <c:v>Mundo Novo</c:v>
                </c:pt>
                <c:pt idx="34">
                  <c:v>Naviraí</c:v>
                </c:pt>
                <c:pt idx="35">
                  <c:v>Nioaque</c:v>
                </c:pt>
                <c:pt idx="36">
                  <c:v>Nova Andradina</c:v>
                </c:pt>
                <c:pt idx="37">
                  <c:v>Novo Horizonte do Sul</c:v>
                </c:pt>
                <c:pt idx="38">
                  <c:v>Paranhos</c:v>
                </c:pt>
                <c:pt idx="39">
                  <c:v>Ponta Porã</c:v>
                </c:pt>
                <c:pt idx="40">
                  <c:v>Porto Murtinho</c:v>
                </c:pt>
                <c:pt idx="41">
                  <c:v>Sete Quedas</c:v>
                </c:pt>
                <c:pt idx="42">
                  <c:v>Tacuru</c:v>
                </c:pt>
                <c:pt idx="43">
                  <c:v>Taquarussu</c:v>
                </c:pt>
                <c:pt idx="44">
                  <c:v>Vicentina</c:v>
                </c:pt>
              </c:strCache>
            </c:strRef>
          </c:cat>
          <c:val>
            <c:numRef>
              <c:f>'Evolução de Plantio Milho 2'!$BJ$5:$BJ$49</c:f>
              <c:numCache>
                <c:formatCode>0.0%</c:formatCode>
                <c:ptCount val="45"/>
                <c:pt idx="0">
                  <c:v>0.70556713681670191</c:v>
                </c:pt>
                <c:pt idx="1">
                  <c:v>0.70556713681670191</c:v>
                </c:pt>
                <c:pt idx="2">
                  <c:v>0.70556713681670191</c:v>
                </c:pt>
                <c:pt idx="3">
                  <c:v>0.70556713681670191</c:v>
                </c:pt>
                <c:pt idx="4">
                  <c:v>0.70556713681670191</c:v>
                </c:pt>
                <c:pt idx="5">
                  <c:v>0.70556713681670191</c:v>
                </c:pt>
                <c:pt idx="6">
                  <c:v>0.70556713681670191</c:v>
                </c:pt>
                <c:pt idx="7">
                  <c:v>0.70556713681670191</c:v>
                </c:pt>
                <c:pt idx="8">
                  <c:v>0.70556713681670191</c:v>
                </c:pt>
                <c:pt idx="9">
                  <c:v>0.70556713681670191</c:v>
                </c:pt>
                <c:pt idx="10">
                  <c:v>0.70556713681670191</c:v>
                </c:pt>
                <c:pt idx="11">
                  <c:v>0.70556713681670191</c:v>
                </c:pt>
                <c:pt idx="12">
                  <c:v>0.70556713681670191</c:v>
                </c:pt>
                <c:pt idx="13">
                  <c:v>0.70556713681670191</c:v>
                </c:pt>
                <c:pt idx="14">
                  <c:v>0.70556713681670191</c:v>
                </c:pt>
                <c:pt idx="15">
                  <c:v>0.70556713681670191</c:v>
                </c:pt>
                <c:pt idx="16">
                  <c:v>0.70556713681670191</c:v>
                </c:pt>
                <c:pt idx="17">
                  <c:v>0.70556713681670191</c:v>
                </c:pt>
                <c:pt idx="18">
                  <c:v>0.70556713681670191</c:v>
                </c:pt>
                <c:pt idx="19">
                  <c:v>0.70556713681670191</c:v>
                </c:pt>
                <c:pt idx="20">
                  <c:v>0.70556713681670191</c:v>
                </c:pt>
                <c:pt idx="21">
                  <c:v>0.70556713681670191</c:v>
                </c:pt>
                <c:pt idx="22">
                  <c:v>0.70556713681670191</c:v>
                </c:pt>
                <c:pt idx="23">
                  <c:v>0.70556713681670191</c:v>
                </c:pt>
                <c:pt idx="24">
                  <c:v>0.70556713681670191</c:v>
                </c:pt>
                <c:pt idx="25">
                  <c:v>0.70556713681670191</c:v>
                </c:pt>
                <c:pt idx="26">
                  <c:v>0.70556713681670191</c:v>
                </c:pt>
                <c:pt idx="27">
                  <c:v>0.70556713681670191</c:v>
                </c:pt>
                <c:pt idx="28">
                  <c:v>0.70556713681670191</c:v>
                </c:pt>
                <c:pt idx="29">
                  <c:v>0.70556713681670191</c:v>
                </c:pt>
                <c:pt idx="30">
                  <c:v>0.70556713681670191</c:v>
                </c:pt>
                <c:pt idx="31">
                  <c:v>0.70556713681670191</c:v>
                </c:pt>
                <c:pt idx="32">
                  <c:v>0.70556713681670191</c:v>
                </c:pt>
                <c:pt idx="33">
                  <c:v>0.70556713681670191</c:v>
                </c:pt>
                <c:pt idx="34">
                  <c:v>0.70556713681670191</c:v>
                </c:pt>
                <c:pt idx="35">
                  <c:v>0.70556713681670191</c:v>
                </c:pt>
                <c:pt idx="36">
                  <c:v>0.70556713681670191</c:v>
                </c:pt>
                <c:pt idx="37">
                  <c:v>0.70556713681670191</c:v>
                </c:pt>
                <c:pt idx="38">
                  <c:v>0.70556713681670191</c:v>
                </c:pt>
                <c:pt idx="39">
                  <c:v>0.70556713681670191</c:v>
                </c:pt>
                <c:pt idx="40">
                  <c:v>0.70556713681670191</c:v>
                </c:pt>
                <c:pt idx="41">
                  <c:v>0.70556713681670191</c:v>
                </c:pt>
                <c:pt idx="42">
                  <c:v>0.70556713681670191</c:v>
                </c:pt>
                <c:pt idx="43">
                  <c:v>0.70556713681670191</c:v>
                </c:pt>
                <c:pt idx="44">
                  <c:v>0.70556713681670191</c:v>
                </c:pt>
              </c:numCache>
            </c:numRef>
          </c:val>
          <c:smooth val="0"/>
          <c:extLst>
            <c:ext xmlns:c16="http://schemas.microsoft.com/office/drawing/2014/chart" uri="{C3380CC4-5D6E-409C-BE32-E72D297353CC}">
              <c16:uniqueId val="{00000003-B6B5-42E6-AC66-396767C09229}"/>
            </c:ext>
          </c:extLst>
        </c:ser>
        <c:ser>
          <c:idx val="2"/>
          <c:order val="2"/>
          <c:tx>
            <c:strRef>
              <c:f>'Evolução de Plantio Milho 2'!$AP$124:$BF$124</c:f>
              <c:strCache>
                <c:ptCount val="1"/>
                <c:pt idx="0">
                  <c:v>Média Ponderada MS</c:v>
                </c:pt>
              </c:strCache>
            </c:strRef>
          </c:tx>
          <c:spPr>
            <a:ln w="25400">
              <a:solidFill>
                <a:srgbClr val="92D050"/>
              </a:solidFill>
              <a:prstDash val="dash"/>
            </a:ln>
          </c:spPr>
          <c:marker>
            <c:symbol val="none"/>
          </c:marker>
          <c:dLbls>
            <c:dLbl>
              <c:idx val="44"/>
              <c:layout>
                <c:manualLayout>
                  <c:x val="3.296971516630629E-3"/>
                  <c:y val="7.38874421918449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B5-42E6-AC66-396767C09229}"/>
                </c:ext>
              </c:extLst>
            </c:dLbl>
            <c:spPr>
              <a:noFill/>
              <a:ln>
                <a:noFill/>
              </a:ln>
              <a:effectLst/>
            </c:spPr>
            <c:txPr>
              <a:bodyPr wrap="square" lIns="38100" tIns="19050" rIns="38100" bIns="19050" anchor="ctr">
                <a:spAutoFit/>
              </a:bodyPr>
              <a:lstStyle/>
              <a:p>
                <a:pPr>
                  <a:defRPr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'Evolução de Plantio Milho 2'!$A$5:$A$49</c:f>
              <c:strCache>
                <c:ptCount val="45"/>
                <c:pt idx="0">
                  <c:v>Amambai</c:v>
                </c:pt>
                <c:pt idx="1">
                  <c:v>Anaurilândia</c:v>
                </c:pt>
                <c:pt idx="2">
                  <c:v>Angélica</c:v>
                </c:pt>
                <c:pt idx="3">
                  <c:v>Antônio João</c:v>
                </c:pt>
                <c:pt idx="4">
                  <c:v>Aquidauana</c:v>
                </c:pt>
                <c:pt idx="5">
                  <c:v>Aral Moreira</c:v>
                </c:pt>
                <c:pt idx="6">
                  <c:v>Bataguassu</c:v>
                </c:pt>
                <c:pt idx="7">
                  <c:v>Batayporã</c:v>
                </c:pt>
                <c:pt idx="8">
                  <c:v>Bela Vista</c:v>
                </c:pt>
                <c:pt idx="9">
                  <c:v>Bodoquena</c:v>
                </c:pt>
                <c:pt idx="10">
                  <c:v>Bonito</c:v>
                </c:pt>
                <c:pt idx="11">
                  <c:v>Caarapó</c:v>
                </c:pt>
                <c:pt idx="12">
                  <c:v>Caracol</c:v>
                </c:pt>
                <c:pt idx="13">
                  <c:v>Coronel Sapucaia</c:v>
                </c:pt>
                <c:pt idx="14">
                  <c:v>Corumbá</c:v>
                </c:pt>
                <c:pt idx="15">
                  <c:v>Deodápolis</c:v>
                </c:pt>
                <c:pt idx="16">
                  <c:v>Douradina</c:v>
                </c:pt>
                <c:pt idx="17">
                  <c:v>Dourados</c:v>
                </c:pt>
                <c:pt idx="18">
                  <c:v>Eldorado</c:v>
                </c:pt>
                <c:pt idx="19">
                  <c:v>Fátima do Sul</c:v>
                </c:pt>
                <c:pt idx="20">
                  <c:v>Glória de Dourados</c:v>
                </c:pt>
                <c:pt idx="21">
                  <c:v>Guia Lopes da Laguna</c:v>
                </c:pt>
                <c:pt idx="22">
                  <c:v>Iguatemi</c:v>
                </c:pt>
                <c:pt idx="23">
                  <c:v>Itaporã</c:v>
                </c:pt>
                <c:pt idx="24">
                  <c:v>Itaquiraí</c:v>
                </c:pt>
                <c:pt idx="25">
                  <c:v>Ivinhema</c:v>
                </c:pt>
                <c:pt idx="26">
                  <c:v>Japorã</c:v>
                </c:pt>
                <c:pt idx="27">
                  <c:v>Jardim</c:v>
                </c:pt>
                <c:pt idx="28">
                  <c:v>Jateí</c:v>
                </c:pt>
                <c:pt idx="29">
                  <c:v>Juti</c:v>
                </c:pt>
                <c:pt idx="30">
                  <c:v>Laguna Carapã</c:v>
                </c:pt>
                <c:pt idx="31">
                  <c:v>Maracaju</c:v>
                </c:pt>
                <c:pt idx="32">
                  <c:v>Miranda</c:v>
                </c:pt>
                <c:pt idx="33">
                  <c:v>Mundo Novo</c:v>
                </c:pt>
                <c:pt idx="34">
                  <c:v>Naviraí</c:v>
                </c:pt>
                <c:pt idx="35">
                  <c:v>Nioaque</c:v>
                </c:pt>
                <c:pt idx="36">
                  <c:v>Nova Andradina</c:v>
                </c:pt>
                <c:pt idx="37">
                  <c:v>Novo Horizonte do Sul</c:v>
                </c:pt>
                <c:pt idx="38">
                  <c:v>Paranhos</c:v>
                </c:pt>
                <c:pt idx="39">
                  <c:v>Ponta Porã</c:v>
                </c:pt>
                <c:pt idx="40">
                  <c:v>Porto Murtinho</c:v>
                </c:pt>
                <c:pt idx="41">
                  <c:v>Sete Quedas</c:v>
                </c:pt>
                <c:pt idx="42">
                  <c:v>Tacuru</c:v>
                </c:pt>
                <c:pt idx="43">
                  <c:v>Taquarussu</c:v>
                </c:pt>
                <c:pt idx="44">
                  <c:v>Vicentina</c:v>
                </c:pt>
              </c:strCache>
            </c:strRef>
          </c:cat>
          <c:val>
            <c:numRef>
              <c:f>'Evolução de Plantio Milho 2'!$AW$126:$AW$170</c:f>
              <c:numCache>
                <c:formatCode>0.0%</c:formatCode>
                <c:ptCount val="45"/>
                <c:pt idx="0">
                  <c:v>0.65661080204082067</c:v>
                </c:pt>
                <c:pt idx="1">
                  <c:v>0.65661080204082067</c:v>
                </c:pt>
                <c:pt idx="2">
                  <c:v>0.65661080204082067</c:v>
                </c:pt>
                <c:pt idx="3">
                  <c:v>0.65661080204082067</c:v>
                </c:pt>
                <c:pt idx="4">
                  <c:v>0.65661080204082067</c:v>
                </c:pt>
                <c:pt idx="5">
                  <c:v>0.65661080204082067</c:v>
                </c:pt>
                <c:pt idx="6">
                  <c:v>0.65661080204082067</c:v>
                </c:pt>
                <c:pt idx="7">
                  <c:v>0.65661080204082067</c:v>
                </c:pt>
                <c:pt idx="8">
                  <c:v>0.65661080204082067</c:v>
                </c:pt>
                <c:pt idx="9">
                  <c:v>0.65661080204082067</c:v>
                </c:pt>
                <c:pt idx="10">
                  <c:v>0.65661080204082067</c:v>
                </c:pt>
                <c:pt idx="11">
                  <c:v>0.65661080204082067</c:v>
                </c:pt>
                <c:pt idx="12">
                  <c:v>0.65661080204082067</c:v>
                </c:pt>
                <c:pt idx="13">
                  <c:v>0.65661080204082067</c:v>
                </c:pt>
                <c:pt idx="14">
                  <c:v>0.65661080204082067</c:v>
                </c:pt>
                <c:pt idx="15">
                  <c:v>0.65661080204082067</c:v>
                </c:pt>
                <c:pt idx="16">
                  <c:v>0.65661080204082067</c:v>
                </c:pt>
                <c:pt idx="17">
                  <c:v>0.65661080204082067</c:v>
                </c:pt>
                <c:pt idx="18">
                  <c:v>0.65661080204082067</c:v>
                </c:pt>
                <c:pt idx="19">
                  <c:v>0.65661080204082067</c:v>
                </c:pt>
                <c:pt idx="20">
                  <c:v>0.65661080204082067</c:v>
                </c:pt>
                <c:pt idx="21">
                  <c:v>0.65661080204082067</c:v>
                </c:pt>
                <c:pt idx="22">
                  <c:v>0.65661080204082067</c:v>
                </c:pt>
                <c:pt idx="23">
                  <c:v>0.65661080204082067</c:v>
                </c:pt>
                <c:pt idx="24">
                  <c:v>0.65661080204082067</c:v>
                </c:pt>
                <c:pt idx="25">
                  <c:v>0.65661080204082067</c:v>
                </c:pt>
                <c:pt idx="26">
                  <c:v>0.65661080204082067</c:v>
                </c:pt>
                <c:pt idx="27">
                  <c:v>0.65661080204082067</c:v>
                </c:pt>
                <c:pt idx="28">
                  <c:v>0.65661080204082067</c:v>
                </c:pt>
                <c:pt idx="29">
                  <c:v>0.65661080204082067</c:v>
                </c:pt>
                <c:pt idx="30">
                  <c:v>0.65661080204082067</c:v>
                </c:pt>
                <c:pt idx="31">
                  <c:v>0.65661080204082067</c:v>
                </c:pt>
                <c:pt idx="32">
                  <c:v>0.65661080204082067</c:v>
                </c:pt>
                <c:pt idx="33">
                  <c:v>0.65661080204082067</c:v>
                </c:pt>
                <c:pt idx="34">
                  <c:v>0.65661080204082067</c:v>
                </c:pt>
                <c:pt idx="35">
                  <c:v>0.65661080204082067</c:v>
                </c:pt>
                <c:pt idx="36">
                  <c:v>0.65661080204082067</c:v>
                </c:pt>
                <c:pt idx="37">
                  <c:v>0.65661080204082067</c:v>
                </c:pt>
                <c:pt idx="38">
                  <c:v>0.65661080204082067</c:v>
                </c:pt>
                <c:pt idx="39">
                  <c:v>0.65661080204082067</c:v>
                </c:pt>
                <c:pt idx="40">
                  <c:v>0.65661080204082067</c:v>
                </c:pt>
                <c:pt idx="41">
                  <c:v>0.65661080204082067</c:v>
                </c:pt>
                <c:pt idx="42">
                  <c:v>0.65661080204082067</c:v>
                </c:pt>
                <c:pt idx="43">
                  <c:v>0.65661080204082067</c:v>
                </c:pt>
                <c:pt idx="44">
                  <c:v>0.65661080204082067</c:v>
                </c:pt>
              </c:numCache>
            </c:numRef>
          </c:val>
          <c:smooth val="0"/>
          <c:extLst>
            <c:ext xmlns:c16="http://schemas.microsoft.com/office/drawing/2014/chart" uri="{C3380CC4-5D6E-409C-BE32-E72D297353CC}">
              <c16:uniqueId val="{00000005-B6B5-42E6-AC66-396767C09229}"/>
            </c:ext>
          </c:extLst>
        </c:ser>
        <c:dLbls>
          <c:showLegendKey val="0"/>
          <c:showVal val="0"/>
          <c:showCatName val="0"/>
          <c:showSerName val="0"/>
          <c:showPercent val="0"/>
          <c:showBubbleSize val="0"/>
        </c:dLbls>
        <c:marker val="1"/>
        <c:smooth val="0"/>
        <c:axId val="452480336"/>
        <c:axId val="452474896"/>
      </c:lineChart>
      <c:catAx>
        <c:axId val="45248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452474896"/>
        <c:crosses val="autoZero"/>
        <c:auto val="1"/>
        <c:lblAlgn val="ctr"/>
        <c:lblOffset val="100"/>
        <c:noMultiLvlLbl val="0"/>
      </c:catAx>
      <c:valAx>
        <c:axId val="452474896"/>
        <c:scaling>
          <c:orientation val="minMax"/>
          <c:max val="1"/>
          <c:min val="0"/>
        </c:scaling>
        <c:delete val="0"/>
        <c:axPos val="l"/>
        <c:majorGridlines>
          <c:spPr>
            <a:ln w="317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452480336"/>
        <c:crosses val="autoZero"/>
        <c:crossBetween val="between"/>
        <c:majorUnit val="0.2"/>
        <c:minorUnit val="2.0000000000000004E-2"/>
      </c:valAx>
      <c:spPr>
        <a:noFill/>
        <a:ln>
          <a:noFill/>
        </a:ln>
        <a:effectLst/>
      </c:spPr>
    </c:plotArea>
    <c:legend>
      <c:legendPos val="r"/>
      <c:legendEntry>
        <c:idx val="3"/>
        <c:delete val="1"/>
      </c:legendEntry>
      <c:layout>
        <c:manualLayout>
          <c:xMode val="edge"/>
          <c:yMode val="edge"/>
          <c:x val="1.3211495778110083E-2"/>
          <c:y val="1.0310428584793538E-2"/>
          <c:w val="0.96957391554589367"/>
          <c:h val="5.6409736181434106E-2"/>
        </c:manualLayout>
      </c:layout>
      <c:overlay val="0"/>
      <c:txPr>
        <a:bodyPr/>
        <a:lstStyle/>
        <a:p>
          <a:pPr>
            <a:defRPr>
              <a:solidFill>
                <a:schemeClr val="tx1"/>
              </a:solidFill>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074624653954182E-2"/>
          <c:y val="3.3355344635144717E-2"/>
          <c:w val="0.88803290454580197"/>
          <c:h val="0.83354128647759496"/>
        </c:manualLayout>
      </c:layout>
      <c:areaChart>
        <c:grouping val="standard"/>
        <c:varyColors val="0"/>
        <c:ser>
          <c:idx val="0"/>
          <c:order val="0"/>
          <c:tx>
            <c:strRef>
              <c:f>'Plantio-Milho'!$E$11</c:f>
              <c:strCache>
                <c:ptCount val="1"/>
                <c:pt idx="0">
                  <c:v>Mínimo - Máximo</c:v>
                </c:pt>
              </c:strCache>
            </c:strRef>
          </c:tx>
          <c:spPr>
            <a:solidFill>
              <a:srgbClr val="FFEAA7"/>
            </a:solidFill>
            <a:ln>
              <a:noFill/>
            </a:ln>
            <a:effectLst/>
          </c:spPr>
          <c:cat>
            <c:numRef>
              <c:f>'Plantio-Milho'!$F$7:$V$7</c:f>
              <c:numCache>
                <c:formatCode>d\-mmm</c:formatCode>
                <c:ptCount val="17"/>
                <c:pt idx="0">
                  <c:v>46031</c:v>
                </c:pt>
                <c:pt idx="1">
                  <c:v>46038</c:v>
                </c:pt>
                <c:pt idx="2">
                  <c:v>46045</c:v>
                </c:pt>
                <c:pt idx="3">
                  <c:v>46052</c:v>
                </c:pt>
                <c:pt idx="4">
                  <c:v>46059</c:v>
                </c:pt>
                <c:pt idx="5">
                  <c:v>46066</c:v>
                </c:pt>
                <c:pt idx="6">
                  <c:v>46073</c:v>
                </c:pt>
                <c:pt idx="7">
                  <c:v>46080</c:v>
                </c:pt>
                <c:pt idx="8">
                  <c:v>46087</c:v>
                </c:pt>
                <c:pt idx="9">
                  <c:v>46094</c:v>
                </c:pt>
                <c:pt idx="10">
                  <c:v>46101</c:v>
                </c:pt>
                <c:pt idx="11">
                  <c:v>46108</c:v>
                </c:pt>
                <c:pt idx="12">
                  <c:v>46115</c:v>
                </c:pt>
                <c:pt idx="13">
                  <c:v>46122</c:v>
                </c:pt>
                <c:pt idx="14">
                  <c:v>46129</c:v>
                </c:pt>
                <c:pt idx="15">
                  <c:v>46136</c:v>
                </c:pt>
                <c:pt idx="16">
                  <c:v>46143</c:v>
                </c:pt>
              </c:numCache>
            </c:numRef>
          </c:cat>
          <c:val>
            <c:numRef>
              <c:f>'Plantio-Milho'!$F$11:$U$11</c:f>
              <c:numCache>
                <c:formatCode>0.0%</c:formatCode>
                <c:ptCount val="16"/>
                <c:pt idx="0">
                  <c:v>0</c:v>
                </c:pt>
                <c:pt idx="1">
                  <c:v>0.02</c:v>
                </c:pt>
                <c:pt idx="2">
                  <c:v>4.8000000000000001E-2</c:v>
                </c:pt>
                <c:pt idx="3">
                  <c:v>0.10299999999999999</c:v>
                </c:pt>
                <c:pt idx="4">
                  <c:v>0.17199999999999999</c:v>
                </c:pt>
                <c:pt idx="5">
                  <c:v>0.26100000000000001</c:v>
                </c:pt>
                <c:pt idx="6">
                  <c:v>0.40200000000000002</c:v>
                </c:pt>
                <c:pt idx="7">
                  <c:v>0.59099999999999997</c:v>
                </c:pt>
                <c:pt idx="8">
                  <c:v>0.71799999999999997</c:v>
                </c:pt>
                <c:pt idx="9">
                  <c:v>0.82299999999999995</c:v>
                </c:pt>
                <c:pt idx="10">
                  <c:v>0.95099999999999996</c:v>
                </c:pt>
                <c:pt idx="11">
                  <c:v>0.98</c:v>
                </c:pt>
                <c:pt idx="12">
                  <c:v>1</c:v>
                </c:pt>
                <c:pt idx="13">
                  <c:v>1</c:v>
                </c:pt>
                <c:pt idx="14">
                  <c:v>1</c:v>
                </c:pt>
                <c:pt idx="15">
                  <c:v>1</c:v>
                </c:pt>
              </c:numCache>
            </c:numRef>
          </c:val>
          <c:extLst>
            <c:ext xmlns:c16="http://schemas.microsoft.com/office/drawing/2014/chart" uri="{C3380CC4-5D6E-409C-BE32-E72D297353CC}">
              <c16:uniqueId val="{00000000-EC12-413D-AD52-7F44E0041883}"/>
            </c:ext>
          </c:extLst>
        </c:ser>
        <c:ser>
          <c:idx val="1"/>
          <c:order val="1"/>
          <c:tx>
            <c:strRef>
              <c:f>'Plantio-Milho'!$E$12</c:f>
              <c:strCache>
                <c:ptCount val="1"/>
                <c:pt idx="0">
                  <c:v>Minimo</c:v>
                </c:pt>
              </c:strCache>
            </c:strRef>
          </c:tx>
          <c:spPr>
            <a:solidFill>
              <a:schemeClr val="bg1"/>
            </a:solidFill>
            <a:ln>
              <a:noFill/>
            </a:ln>
            <a:effectLst/>
          </c:spPr>
          <c:cat>
            <c:numRef>
              <c:f>'Plantio-Milho'!$F$7:$V$7</c:f>
              <c:numCache>
                <c:formatCode>d\-mmm</c:formatCode>
                <c:ptCount val="17"/>
                <c:pt idx="0">
                  <c:v>46031</c:v>
                </c:pt>
                <c:pt idx="1">
                  <c:v>46038</c:v>
                </c:pt>
                <c:pt idx="2">
                  <c:v>46045</c:v>
                </c:pt>
                <c:pt idx="3">
                  <c:v>46052</c:v>
                </c:pt>
                <c:pt idx="4">
                  <c:v>46059</c:v>
                </c:pt>
                <c:pt idx="5">
                  <c:v>46066</c:v>
                </c:pt>
                <c:pt idx="6">
                  <c:v>46073</c:v>
                </c:pt>
                <c:pt idx="7">
                  <c:v>46080</c:v>
                </c:pt>
                <c:pt idx="8">
                  <c:v>46087</c:v>
                </c:pt>
                <c:pt idx="9">
                  <c:v>46094</c:v>
                </c:pt>
                <c:pt idx="10">
                  <c:v>46101</c:v>
                </c:pt>
                <c:pt idx="11">
                  <c:v>46108</c:v>
                </c:pt>
                <c:pt idx="12">
                  <c:v>46115</c:v>
                </c:pt>
                <c:pt idx="13">
                  <c:v>46122</c:v>
                </c:pt>
                <c:pt idx="14">
                  <c:v>46129</c:v>
                </c:pt>
                <c:pt idx="15">
                  <c:v>46136</c:v>
                </c:pt>
                <c:pt idx="16">
                  <c:v>46143</c:v>
                </c:pt>
              </c:numCache>
            </c:numRef>
          </c:cat>
          <c:val>
            <c:numRef>
              <c:f>'Plantio-Milho'!$F$12:$U$12</c:f>
              <c:numCache>
                <c:formatCode>0.0%</c:formatCode>
                <c:ptCount val="16"/>
                <c:pt idx="0">
                  <c:v>0</c:v>
                </c:pt>
                <c:pt idx="1">
                  <c:v>0</c:v>
                </c:pt>
                <c:pt idx="2">
                  <c:v>0</c:v>
                </c:pt>
                <c:pt idx="3">
                  <c:v>0</c:v>
                </c:pt>
                <c:pt idx="4">
                  <c:v>1.0999999999999999E-2</c:v>
                </c:pt>
                <c:pt idx="5">
                  <c:v>8.8999999999999996E-2</c:v>
                </c:pt>
                <c:pt idx="6">
                  <c:v>0.191</c:v>
                </c:pt>
                <c:pt idx="7">
                  <c:v>0.28100000000000003</c:v>
                </c:pt>
                <c:pt idx="8">
                  <c:v>0.46</c:v>
                </c:pt>
                <c:pt idx="9">
                  <c:v>0.54600000000000004</c:v>
                </c:pt>
                <c:pt idx="10">
                  <c:v>0.71199999999999997</c:v>
                </c:pt>
                <c:pt idx="11">
                  <c:v>0.83699999999999997</c:v>
                </c:pt>
                <c:pt idx="12">
                  <c:v>0.93500000000000005</c:v>
                </c:pt>
                <c:pt idx="13">
                  <c:v>0.98399999999999999</c:v>
                </c:pt>
                <c:pt idx="14">
                  <c:v>0.98799999999999999</c:v>
                </c:pt>
                <c:pt idx="15">
                  <c:v>0.99199999999999999</c:v>
                </c:pt>
              </c:numCache>
            </c:numRef>
          </c:val>
          <c:extLst>
            <c:ext xmlns:c16="http://schemas.microsoft.com/office/drawing/2014/chart" uri="{C3380CC4-5D6E-409C-BE32-E72D297353CC}">
              <c16:uniqueId val="{00000001-EC12-413D-AD52-7F44E0041883}"/>
            </c:ext>
          </c:extLst>
        </c:ser>
        <c:dLbls>
          <c:showLegendKey val="0"/>
          <c:showVal val="0"/>
          <c:showCatName val="0"/>
          <c:showSerName val="0"/>
          <c:showPercent val="0"/>
          <c:showBubbleSize val="0"/>
        </c:dLbls>
        <c:axId val="1581734576"/>
        <c:axId val="1581725328"/>
      </c:areaChart>
      <c:lineChart>
        <c:grouping val="standard"/>
        <c:varyColors val="0"/>
        <c:ser>
          <c:idx val="2"/>
          <c:order val="2"/>
          <c:tx>
            <c:strRef>
              <c:f>'Plantio-Milho'!$E$10</c:f>
              <c:strCache>
                <c:ptCount val="1"/>
                <c:pt idx="0">
                  <c:v>Média dos últimos 5 anos</c:v>
                </c:pt>
              </c:strCache>
            </c:strRef>
          </c:tx>
          <c:spPr>
            <a:ln w="38100" cap="rnd">
              <a:solidFill>
                <a:schemeClr val="accent6"/>
              </a:solidFill>
              <a:prstDash val="dash"/>
              <a:round/>
            </a:ln>
            <a:effectLst/>
          </c:spPr>
          <c:marker>
            <c:symbol val="none"/>
          </c:marker>
          <c:dPt>
            <c:idx val="2"/>
            <c:marker>
              <c:symbol val="none"/>
            </c:marker>
            <c:bubble3D val="0"/>
            <c:extLst>
              <c:ext xmlns:c16="http://schemas.microsoft.com/office/drawing/2014/chart" uri="{C3380CC4-5D6E-409C-BE32-E72D297353CC}">
                <c16:uniqueId val="{00000002-EC12-413D-AD52-7F44E0041883}"/>
              </c:ext>
            </c:extLst>
          </c:dPt>
          <c:dPt>
            <c:idx val="3"/>
            <c:marker>
              <c:symbol val="none"/>
            </c:marker>
            <c:bubble3D val="0"/>
            <c:extLst>
              <c:ext xmlns:c16="http://schemas.microsoft.com/office/drawing/2014/chart" uri="{C3380CC4-5D6E-409C-BE32-E72D297353CC}">
                <c16:uniqueId val="{00000003-EC12-413D-AD52-7F44E0041883}"/>
              </c:ext>
            </c:extLst>
          </c:dPt>
          <c:dPt>
            <c:idx val="4"/>
            <c:marker>
              <c:symbol val="none"/>
            </c:marker>
            <c:bubble3D val="0"/>
            <c:extLst>
              <c:ext xmlns:c16="http://schemas.microsoft.com/office/drawing/2014/chart" uri="{C3380CC4-5D6E-409C-BE32-E72D297353CC}">
                <c16:uniqueId val="{00000004-EC12-413D-AD52-7F44E0041883}"/>
              </c:ext>
            </c:extLst>
          </c:dPt>
          <c:dPt>
            <c:idx val="5"/>
            <c:marker>
              <c:symbol val="none"/>
            </c:marker>
            <c:bubble3D val="0"/>
            <c:extLst>
              <c:ext xmlns:c16="http://schemas.microsoft.com/office/drawing/2014/chart" uri="{C3380CC4-5D6E-409C-BE32-E72D297353CC}">
                <c16:uniqueId val="{00000005-EC12-413D-AD52-7F44E0041883}"/>
              </c:ext>
            </c:extLst>
          </c:dPt>
          <c:dPt>
            <c:idx val="6"/>
            <c:marker>
              <c:symbol val="none"/>
            </c:marker>
            <c:bubble3D val="0"/>
            <c:extLst>
              <c:ext xmlns:c16="http://schemas.microsoft.com/office/drawing/2014/chart" uri="{C3380CC4-5D6E-409C-BE32-E72D297353CC}">
                <c16:uniqueId val="{00000006-EC12-413D-AD52-7F44E0041883}"/>
              </c:ext>
            </c:extLst>
          </c:dPt>
          <c:dPt>
            <c:idx val="7"/>
            <c:marker>
              <c:symbol val="none"/>
            </c:marker>
            <c:bubble3D val="0"/>
            <c:extLst>
              <c:ext xmlns:c16="http://schemas.microsoft.com/office/drawing/2014/chart" uri="{C3380CC4-5D6E-409C-BE32-E72D297353CC}">
                <c16:uniqueId val="{00000007-EC12-413D-AD52-7F44E0041883}"/>
              </c:ext>
            </c:extLst>
          </c:dPt>
          <c:dPt>
            <c:idx val="8"/>
            <c:marker>
              <c:symbol val="triangle"/>
              <c:size val="5"/>
              <c:spPr>
                <a:solidFill>
                  <a:srgbClr val="92D050"/>
                </a:solidFill>
                <a:ln>
                  <a:solidFill>
                    <a:schemeClr val="tx1">
                      <a:lumMod val="95000"/>
                      <a:lumOff val="5000"/>
                    </a:schemeClr>
                  </a:solidFill>
                </a:ln>
                <a:effectLst/>
              </c:spPr>
            </c:marker>
            <c:bubble3D val="0"/>
            <c:extLst>
              <c:ext xmlns:c16="http://schemas.microsoft.com/office/drawing/2014/chart" uri="{C3380CC4-5D6E-409C-BE32-E72D297353CC}">
                <c16:uniqueId val="{00000008-EC12-413D-AD52-7F44E0041883}"/>
              </c:ext>
            </c:extLst>
          </c:dPt>
          <c:dPt>
            <c:idx val="9"/>
            <c:marker>
              <c:symbol val="none"/>
            </c:marker>
            <c:bubble3D val="0"/>
            <c:extLst>
              <c:ext xmlns:c16="http://schemas.microsoft.com/office/drawing/2014/chart" uri="{C3380CC4-5D6E-409C-BE32-E72D297353CC}">
                <c16:uniqueId val="{00000009-EC12-413D-AD52-7F44E0041883}"/>
              </c:ext>
            </c:extLst>
          </c:dPt>
          <c:dPt>
            <c:idx val="10"/>
            <c:marker>
              <c:symbol val="none"/>
            </c:marker>
            <c:bubble3D val="0"/>
            <c:extLst>
              <c:ext xmlns:c16="http://schemas.microsoft.com/office/drawing/2014/chart" uri="{C3380CC4-5D6E-409C-BE32-E72D297353CC}">
                <c16:uniqueId val="{0000000A-EC12-413D-AD52-7F44E0041883}"/>
              </c:ext>
            </c:extLst>
          </c:dPt>
          <c:dPt>
            <c:idx val="11"/>
            <c:marker>
              <c:symbol val="none"/>
            </c:marker>
            <c:bubble3D val="0"/>
            <c:extLst>
              <c:ext xmlns:c16="http://schemas.microsoft.com/office/drawing/2014/chart" uri="{C3380CC4-5D6E-409C-BE32-E72D297353CC}">
                <c16:uniqueId val="{0000000B-EC12-413D-AD52-7F44E0041883}"/>
              </c:ext>
            </c:extLst>
          </c:dPt>
          <c:dPt>
            <c:idx val="12"/>
            <c:marker>
              <c:symbol val="none"/>
            </c:marker>
            <c:bubble3D val="0"/>
            <c:extLst>
              <c:ext xmlns:c16="http://schemas.microsoft.com/office/drawing/2014/chart" uri="{C3380CC4-5D6E-409C-BE32-E72D297353CC}">
                <c16:uniqueId val="{0000000C-EC12-413D-AD52-7F44E0041883}"/>
              </c:ext>
            </c:extLst>
          </c:dPt>
          <c:dPt>
            <c:idx val="13"/>
            <c:marker>
              <c:symbol val="none"/>
            </c:marker>
            <c:bubble3D val="0"/>
            <c:extLst>
              <c:ext xmlns:c16="http://schemas.microsoft.com/office/drawing/2014/chart" uri="{C3380CC4-5D6E-409C-BE32-E72D297353CC}">
                <c16:uniqueId val="{0000000D-EC12-413D-AD52-7F44E0041883}"/>
              </c:ext>
            </c:extLst>
          </c:dPt>
          <c:dPt>
            <c:idx val="14"/>
            <c:marker>
              <c:symbol val="none"/>
            </c:marker>
            <c:bubble3D val="0"/>
            <c:extLst>
              <c:ext xmlns:c16="http://schemas.microsoft.com/office/drawing/2014/chart" uri="{C3380CC4-5D6E-409C-BE32-E72D297353CC}">
                <c16:uniqueId val="{0000000E-EC12-413D-AD52-7F44E0041883}"/>
              </c:ext>
            </c:extLst>
          </c:dPt>
          <c:dPt>
            <c:idx val="15"/>
            <c:marker>
              <c:symbol val="none"/>
            </c:marker>
            <c:bubble3D val="0"/>
            <c:extLst>
              <c:ext xmlns:c16="http://schemas.microsoft.com/office/drawing/2014/chart" uri="{C3380CC4-5D6E-409C-BE32-E72D297353CC}">
                <c16:uniqueId val="{0000000F-EC12-413D-AD52-7F44E0041883}"/>
              </c:ext>
            </c:extLst>
          </c:dPt>
          <c:dLbls>
            <c:dLbl>
              <c:idx val="8"/>
              <c:layout>
                <c:manualLayout>
                  <c:x val="7.5286366812726173E-3"/>
                  <c:y val="-3.03667345096178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C12-413D-AD52-7F44E004188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'Plantio-Milho'!$G$7:$U$7</c:f>
              <c:numCache>
                <c:formatCode>d\-mmm</c:formatCode>
                <c:ptCount val="15"/>
                <c:pt idx="0">
                  <c:v>46038</c:v>
                </c:pt>
                <c:pt idx="1">
                  <c:v>46045</c:v>
                </c:pt>
                <c:pt idx="2">
                  <c:v>46052</c:v>
                </c:pt>
                <c:pt idx="3">
                  <c:v>46059</c:v>
                </c:pt>
                <c:pt idx="4">
                  <c:v>46066</c:v>
                </c:pt>
                <c:pt idx="5">
                  <c:v>46073</c:v>
                </c:pt>
                <c:pt idx="6">
                  <c:v>46080</c:v>
                </c:pt>
                <c:pt idx="7">
                  <c:v>46087</c:v>
                </c:pt>
                <c:pt idx="8">
                  <c:v>46094</c:v>
                </c:pt>
                <c:pt idx="9">
                  <c:v>46101</c:v>
                </c:pt>
                <c:pt idx="10">
                  <c:v>46108</c:v>
                </c:pt>
                <c:pt idx="11">
                  <c:v>46115</c:v>
                </c:pt>
                <c:pt idx="12">
                  <c:v>46122</c:v>
                </c:pt>
                <c:pt idx="13">
                  <c:v>46129</c:v>
                </c:pt>
                <c:pt idx="14">
                  <c:v>46136</c:v>
                </c:pt>
              </c:numCache>
            </c:numRef>
          </c:cat>
          <c:val>
            <c:numRef>
              <c:f>'Plantio-Milho'!$F$10:$U$10</c:f>
              <c:numCache>
                <c:formatCode>0.0%</c:formatCode>
                <c:ptCount val="16"/>
                <c:pt idx="0">
                  <c:v>0</c:v>
                </c:pt>
                <c:pt idx="1">
                  <c:v>7.6E-3</c:v>
                </c:pt>
                <c:pt idx="2">
                  <c:v>1.9400000000000001E-2</c:v>
                </c:pt>
                <c:pt idx="3">
                  <c:v>4.7399999999999998E-2</c:v>
                </c:pt>
                <c:pt idx="4">
                  <c:v>9.6599999999999991E-2</c:v>
                </c:pt>
                <c:pt idx="5">
                  <c:v>0.1928</c:v>
                </c:pt>
                <c:pt idx="6">
                  <c:v>0.29660000000000003</c:v>
                </c:pt>
                <c:pt idx="7">
                  <c:v>0.42939999999999995</c:v>
                </c:pt>
                <c:pt idx="8">
                  <c:v>0.58319999999999994</c:v>
                </c:pt>
                <c:pt idx="9">
                  <c:v>0.71639999999999993</c:v>
                </c:pt>
                <c:pt idx="10">
                  <c:v>0.84819999999999995</c:v>
                </c:pt>
                <c:pt idx="11">
                  <c:v>0.91580000000000017</c:v>
                </c:pt>
                <c:pt idx="12">
                  <c:v>0.9718</c:v>
                </c:pt>
                <c:pt idx="13">
                  <c:v>0.99299999999999999</c:v>
                </c:pt>
                <c:pt idx="14">
                  <c:v>0.99659999999999993</c:v>
                </c:pt>
                <c:pt idx="15">
                  <c:v>0.99839999999999995</c:v>
                </c:pt>
              </c:numCache>
            </c:numRef>
          </c:val>
          <c:smooth val="0"/>
          <c:extLst>
            <c:ext xmlns:c16="http://schemas.microsoft.com/office/drawing/2014/chart" uri="{C3380CC4-5D6E-409C-BE32-E72D297353CC}">
              <c16:uniqueId val="{00000010-EC12-413D-AD52-7F44E0041883}"/>
            </c:ext>
          </c:extLst>
        </c:ser>
        <c:ser>
          <c:idx val="3"/>
          <c:order val="3"/>
          <c:tx>
            <c:strRef>
              <c:f>'Plantio-Milho'!$E$8</c:f>
              <c:strCache>
                <c:ptCount val="1"/>
                <c:pt idx="0">
                  <c:v>2ª Safra 2025/2026</c:v>
                </c:pt>
              </c:strCache>
            </c:strRef>
          </c:tx>
          <c:spPr>
            <a:ln w="38100" cap="rnd">
              <a:solidFill>
                <a:schemeClr val="accent1">
                  <a:lumMod val="75000"/>
                </a:schemeClr>
              </a:solidFill>
              <a:round/>
            </a:ln>
            <a:effectLst/>
          </c:spPr>
          <c:marker>
            <c:symbol val="none"/>
          </c:marker>
          <c:dPt>
            <c:idx val="0"/>
            <c:marker>
              <c:symbol val="none"/>
            </c:marker>
            <c:bubble3D val="0"/>
            <c:extLst>
              <c:ext xmlns:c16="http://schemas.microsoft.com/office/drawing/2014/chart" uri="{C3380CC4-5D6E-409C-BE32-E72D297353CC}">
                <c16:uniqueId val="{00000011-EC12-413D-AD52-7F44E0041883}"/>
              </c:ext>
            </c:extLst>
          </c:dPt>
          <c:dPt>
            <c:idx val="1"/>
            <c:marker>
              <c:symbol val="none"/>
            </c:marker>
            <c:bubble3D val="0"/>
            <c:extLst>
              <c:ext xmlns:c16="http://schemas.microsoft.com/office/drawing/2014/chart" uri="{C3380CC4-5D6E-409C-BE32-E72D297353CC}">
                <c16:uniqueId val="{00000012-EC12-413D-AD52-7F44E0041883}"/>
              </c:ext>
            </c:extLst>
          </c:dPt>
          <c:dPt>
            <c:idx val="2"/>
            <c:marker>
              <c:symbol val="none"/>
            </c:marker>
            <c:bubble3D val="0"/>
            <c:extLst>
              <c:ext xmlns:c16="http://schemas.microsoft.com/office/drawing/2014/chart" uri="{C3380CC4-5D6E-409C-BE32-E72D297353CC}">
                <c16:uniqueId val="{00000013-EC12-413D-AD52-7F44E0041883}"/>
              </c:ext>
            </c:extLst>
          </c:dPt>
          <c:dPt>
            <c:idx val="3"/>
            <c:marker>
              <c:symbol val="none"/>
            </c:marker>
            <c:bubble3D val="0"/>
            <c:extLst>
              <c:ext xmlns:c16="http://schemas.microsoft.com/office/drawing/2014/chart" uri="{C3380CC4-5D6E-409C-BE32-E72D297353CC}">
                <c16:uniqueId val="{00000014-EC12-413D-AD52-7F44E0041883}"/>
              </c:ext>
            </c:extLst>
          </c:dPt>
          <c:dPt>
            <c:idx val="4"/>
            <c:marker>
              <c:symbol val="none"/>
            </c:marker>
            <c:bubble3D val="0"/>
            <c:extLst>
              <c:ext xmlns:c16="http://schemas.microsoft.com/office/drawing/2014/chart" uri="{C3380CC4-5D6E-409C-BE32-E72D297353CC}">
                <c16:uniqueId val="{00000015-EC12-413D-AD52-7F44E0041883}"/>
              </c:ext>
            </c:extLst>
          </c:dPt>
          <c:dPt>
            <c:idx val="5"/>
            <c:marker>
              <c:symbol val="none"/>
            </c:marker>
            <c:bubble3D val="0"/>
            <c:extLst>
              <c:ext xmlns:c16="http://schemas.microsoft.com/office/drawing/2014/chart" uri="{C3380CC4-5D6E-409C-BE32-E72D297353CC}">
                <c16:uniqueId val="{00000016-EC12-413D-AD52-7F44E0041883}"/>
              </c:ext>
            </c:extLst>
          </c:dPt>
          <c:dPt>
            <c:idx val="6"/>
            <c:marker>
              <c:symbol val="none"/>
            </c:marker>
            <c:bubble3D val="0"/>
            <c:extLst>
              <c:ext xmlns:c16="http://schemas.microsoft.com/office/drawing/2014/chart" uri="{C3380CC4-5D6E-409C-BE32-E72D297353CC}">
                <c16:uniqueId val="{00000017-EC12-413D-AD52-7F44E0041883}"/>
              </c:ext>
            </c:extLst>
          </c:dPt>
          <c:dPt>
            <c:idx val="7"/>
            <c:marker>
              <c:symbol val="none"/>
            </c:marker>
            <c:bubble3D val="0"/>
            <c:extLst>
              <c:ext xmlns:c16="http://schemas.microsoft.com/office/drawing/2014/chart" uri="{C3380CC4-5D6E-409C-BE32-E72D297353CC}">
                <c16:uniqueId val="{00000018-EC12-413D-AD52-7F44E0041883}"/>
              </c:ext>
            </c:extLst>
          </c:dPt>
          <c:dPt>
            <c:idx val="8"/>
            <c:marker>
              <c:symbol val="square"/>
              <c:size val="5"/>
              <c:spPr>
                <a:solidFill>
                  <a:srgbClr val="0070C0"/>
                </a:solidFill>
                <a:ln>
                  <a:solidFill>
                    <a:schemeClr val="tx1">
                      <a:lumMod val="95000"/>
                      <a:lumOff val="5000"/>
                    </a:schemeClr>
                  </a:solidFill>
                </a:ln>
                <a:effectLst/>
              </c:spPr>
            </c:marker>
            <c:bubble3D val="0"/>
            <c:extLst>
              <c:ext xmlns:c16="http://schemas.microsoft.com/office/drawing/2014/chart" uri="{C3380CC4-5D6E-409C-BE32-E72D297353CC}">
                <c16:uniqueId val="{00000019-EC12-413D-AD52-7F44E0041883}"/>
              </c:ext>
            </c:extLst>
          </c:dPt>
          <c:dPt>
            <c:idx val="9"/>
            <c:marker>
              <c:symbol val="none"/>
            </c:marker>
            <c:bubble3D val="0"/>
            <c:extLst>
              <c:ext xmlns:c16="http://schemas.microsoft.com/office/drawing/2014/chart" uri="{C3380CC4-5D6E-409C-BE32-E72D297353CC}">
                <c16:uniqueId val="{0000001A-EC12-413D-AD52-7F44E0041883}"/>
              </c:ext>
            </c:extLst>
          </c:dPt>
          <c:dPt>
            <c:idx val="10"/>
            <c:marker>
              <c:symbol val="none"/>
            </c:marker>
            <c:bubble3D val="0"/>
            <c:extLst>
              <c:ext xmlns:c16="http://schemas.microsoft.com/office/drawing/2014/chart" uri="{C3380CC4-5D6E-409C-BE32-E72D297353CC}">
                <c16:uniqueId val="{0000001B-EC12-413D-AD52-7F44E0041883}"/>
              </c:ext>
            </c:extLst>
          </c:dPt>
          <c:dPt>
            <c:idx val="11"/>
            <c:marker>
              <c:symbol val="none"/>
            </c:marker>
            <c:bubble3D val="0"/>
            <c:extLst>
              <c:ext xmlns:c16="http://schemas.microsoft.com/office/drawing/2014/chart" uri="{C3380CC4-5D6E-409C-BE32-E72D297353CC}">
                <c16:uniqueId val="{0000001C-EC12-413D-AD52-7F44E0041883}"/>
              </c:ext>
            </c:extLst>
          </c:dPt>
          <c:dPt>
            <c:idx val="12"/>
            <c:marker>
              <c:symbol val="none"/>
            </c:marker>
            <c:bubble3D val="0"/>
            <c:extLst>
              <c:ext xmlns:c16="http://schemas.microsoft.com/office/drawing/2014/chart" uri="{C3380CC4-5D6E-409C-BE32-E72D297353CC}">
                <c16:uniqueId val="{0000001D-EC12-413D-AD52-7F44E0041883}"/>
              </c:ext>
            </c:extLst>
          </c:dPt>
          <c:dPt>
            <c:idx val="13"/>
            <c:marker>
              <c:symbol val="none"/>
            </c:marker>
            <c:bubble3D val="0"/>
            <c:extLst>
              <c:ext xmlns:c16="http://schemas.microsoft.com/office/drawing/2014/chart" uri="{C3380CC4-5D6E-409C-BE32-E72D297353CC}">
                <c16:uniqueId val="{0000001E-EC12-413D-AD52-7F44E0041883}"/>
              </c:ext>
            </c:extLst>
          </c:dPt>
          <c:dPt>
            <c:idx val="14"/>
            <c:marker>
              <c:symbol val="none"/>
            </c:marker>
            <c:bubble3D val="0"/>
            <c:extLst>
              <c:ext xmlns:c16="http://schemas.microsoft.com/office/drawing/2014/chart" uri="{C3380CC4-5D6E-409C-BE32-E72D297353CC}">
                <c16:uniqueId val="{0000001F-EC12-413D-AD52-7F44E0041883}"/>
              </c:ext>
            </c:extLst>
          </c:dPt>
          <c:dPt>
            <c:idx val="15"/>
            <c:marker>
              <c:symbol val="none"/>
            </c:marker>
            <c:bubble3D val="0"/>
            <c:extLst>
              <c:ext xmlns:c16="http://schemas.microsoft.com/office/drawing/2014/chart" uri="{C3380CC4-5D6E-409C-BE32-E72D297353CC}">
                <c16:uniqueId val="{00000020-EC12-413D-AD52-7F44E0041883}"/>
              </c:ext>
            </c:extLst>
          </c:dPt>
          <c:dLbls>
            <c:dLbl>
              <c:idx val="0"/>
              <c:delete val="1"/>
              <c:extLst>
                <c:ext xmlns:c15="http://schemas.microsoft.com/office/drawing/2012/chart" uri="{CE6537A1-D6FC-4f65-9D91-7224C49458BB}"/>
                <c:ext xmlns:c16="http://schemas.microsoft.com/office/drawing/2014/chart" uri="{C3380CC4-5D6E-409C-BE32-E72D297353CC}">
                  <c16:uniqueId val="{00000011-EC12-413D-AD52-7F44E0041883}"/>
                </c:ext>
              </c:extLst>
            </c:dLbl>
            <c:dLbl>
              <c:idx val="1"/>
              <c:delete val="1"/>
              <c:extLst>
                <c:ext xmlns:c15="http://schemas.microsoft.com/office/drawing/2012/chart" uri="{CE6537A1-D6FC-4f65-9D91-7224C49458BB}"/>
                <c:ext xmlns:c16="http://schemas.microsoft.com/office/drawing/2014/chart" uri="{C3380CC4-5D6E-409C-BE32-E72D297353CC}">
                  <c16:uniqueId val="{00000012-EC12-413D-AD52-7F44E0041883}"/>
                </c:ext>
              </c:extLst>
            </c:dLbl>
            <c:dLbl>
              <c:idx val="2"/>
              <c:delete val="1"/>
              <c:extLst>
                <c:ext xmlns:c15="http://schemas.microsoft.com/office/drawing/2012/chart" uri="{CE6537A1-D6FC-4f65-9D91-7224C49458BB}"/>
                <c:ext xmlns:c16="http://schemas.microsoft.com/office/drawing/2014/chart" uri="{C3380CC4-5D6E-409C-BE32-E72D297353CC}">
                  <c16:uniqueId val="{00000013-EC12-413D-AD52-7F44E0041883}"/>
                </c:ext>
              </c:extLst>
            </c:dLbl>
            <c:dLbl>
              <c:idx val="3"/>
              <c:delete val="1"/>
              <c:extLst>
                <c:ext xmlns:c15="http://schemas.microsoft.com/office/drawing/2012/chart" uri="{CE6537A1-D6FC-4f65-9D91-7224C49458BB}"/>
                <c:ext xmlns:c16="http://schemas.microsoft.com/office/drawing/2014/chart" uri="{C3380CC4-5D6E-409C-BE32-E72D297353CC}">
                  <c16:uniqueId val="{00000014-EC12-413D-AD52-7F44E0041883}"/>
                </c:ext>
              </c:extLst>
            </c:dLbl>
            <c:dLbl>
              <c:idx val="4"/>
              <c:delete val="1"/>
              <c:extLst>
                <c:ext xmlns:c15="http://schemas.microsoft.com/office/drawing/2012/chart" uri="{CE6537A1-D6FC-4f65-9D91-7224C49458BB}"/>
                <c:ext xmlns:c16="http://schemas.microsoft.com/office/drawing/2014/chart" uri="{C3380CC4-5D6E-409C-BE32-E72D297353CC}">
                  <c16:uniqueId val="{00000015-EC12-413D-AD52-7F44E0041883}"/>
                </c:ext>
              </c:extLst>
            </c:dLbl>
            <c:dLbl>
              <c:idx val="5"/>
              <c:delete val="1"/>
              <c:extLst>
                <c:ext xmlns:c15="http://schemas.microsoft.com/office/drawing/2012/chart" uri="{CE6537A1-D6FC-4f65-9D91-7224C49458BB}"/>
                <c:ext xmlns:c16="http://schemas.microsoft.com/office/drawing/2014/chart" uri="{C3380CC4-5D6E-409C-BE32-E72D297353CC}">
                  <c16:uniqueId val="{00000016-EC12-413D-AD52-7F44E0041883}"/>
                </c:ext>
              </c:extLst>
            </c:dLbl>
            <c:dLbl>
              <c:idx val="6"/>
              <c:delete val="1"/>
              <c:extLst>
                <c:ext xmlns:c15="http://schemas.microsoft.com/office/drawing/2012/chart" uri="{CE6537A1-D6FC-4f65-9D91-7224C49458BB}"/>
                <c:ext xmlns:c16="http://schemas.microsoft.com/office/drawing/2014/chart" uri="{C3380CC4-5D6E-409C-BE32-E72D297353CC}">
                  <c16:uniqueId val="{00000017-EC12-413D-AD52-7F44E0041883}"/>
                </c:ext>
              </c:extLst>
            </c:dLbl>
            <c:dLbl>
              <c:idx val="7"/>
              <c:delete val="1"/>
              <c:extLst>
                <c:ext xmlns:c15="http://schemas.microsoft.com/office/drawing/2012/chart" uri="{CE6537A1-D6FC-4f65-9D91-7224C49458BB}"/>
                <c:ext xmlns:c16="http://schemas.microsoft.com/office/drawing/2014/chart" uri="{C3380CC4-5D6E-409C-BE32-E72D297353CC}">
                  <c16:uniqueId val="{00000018-EC12-413D-AD52-7F44E0041883}"/>
                </c:ext>
              </c:extLst>
            </c:dLbl>
            <c:dLbl>
              <c:idx val="8"/>
              <c:layout>
                <c:manualLayout>
                  <c:x val="-1.6563000698799759E-2"/>
                  <c:y val="-4.2513428313465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C12-413D-AD52-7F44E0041883}"/>
                </c:ext>
              </c:extLst>
            </c:dLbl>
            <c:dLbl>
              <c:idx val="15"/>
              <c:layout>
                <c:manualLayout>
                  <c:x val="-4.5358536012177521E-3"/>
                  <c:y val="-1.1731925502273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C12-413D-AD52-7F44E004188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'Plantio-Milho'!$G$7:$U$7</c:f>
              <c:numCache>
                <c:formatCode>d\-mmm</c:formatCode>
                <c:ptCount val="15"/>
                <c:pt idx="0">
                  <c:v>46038</c:v>
                </c:pt>
                <c:pt idx="1">
                  <c:v>46045</c:v>
                </c:pt>
                <c:pt idx="2">
                  <c:v>46052</c:v>
                </c:pt>
                <c:pt idx="3">
                  <c:v>46059</c:v>
                </c:pt>
                <c:pt idx="4">
                  <c:v>46066</c:v>
                </c:pt>
                <c:pt idx="5">
                  <c:v>46073</c:v>
                </c:pt>
                <c:pt idx="6">
                  <c:v>46080</c:v>
                </c:pt>
                <c:pt idx="7">
                  <c:v>46087</c:v>
                </c:pt>
                <c:pt idx="8">
                  <c:v>46094</c:v>
                </c:pt>
                <c:pt idx="9">
                  <c:v>46101</c:v>
                </c:pt>
                <c:pt idx="10">
                  <c:v>46108</c:v>
                </c:pt>
                <c:pt idx="11">
                  <c:v>46115</c:v>
                </c:pt>
                <c:pt idx="12">
                  <c:v>46122</c:v>
                </c:pt>
                <c:pt idx="13">
                  <c:v>46129</c:v>
                </c:pt>
                <c:pt idx="14">
                  <c:v>46136</c:v>
                </c:pt>
              </c:numCache>
            </c:numRef>
          </c:cat>
          <c:val>
            <c:numRef>
              <c:f>'Plantio-Milho'!$F$8:$U$8</c:f>
              <c:numCache>
                <c:formatCode>0.0%</c:formatCode>
                <c:ptCount val="16"/>
                <c:pt idx="0">
                  <c:v>0</c:v>
                </c:pt>
                <c:pt idx="1">
                  <c:v>1E-4</c:v>
                </c:pt>
                <c:pt idx="2">
                  <c:v>7.0000000000000001E-3</c:v>
                </c:pt>
                <c:pt idx="3">
                  <c:v>0.02</c:v>
                </c:pt>
                <c:pt idx="4">
                  <c:v>5.8000000000000003E-2</c:v>
                </c:pt>
                <c:pt idx="5">
                  <c:v>0.155</c:v>
                </c:pt>
                <c:pt idx="6">
                  <c:v>0.30499999999999999</c:v>
                </c:pt>
                <c:pt idx="7">
                  <c:v>0.45800000000000002</c:v>
                </c:pt>
                <c:pt idx="8">
                  <c:v>0.65700000000000003</c:v>
                </c:pt>
              </c:numCache>
            </c:numRef>
          </c:val>
          <c:smooth val="0"/>
          <c:extLst>
            <c:ext xmlns:c16="http://schemas.microsoft.com/office/drawing/2014/chart" uri="{C3380CC4-5D6E-409C-BE32-E72D297353CC}">
              <c16:uniqueId val="{00000021-EC12-413D-AD52-7F44E0041883}"/>
            </c:ext>
          </c:extLst>
        </c:ser>
        <c:ser>
          <c:idx val="4"/>
          <c:order val="4"/>
          <c:tx>
            <c:strRef>
              <c:f>'Plantio-Milho'!$E$9</c:f>
              <c:strCache>
                <c:ptCount val="1"/>
                <c:pt idx="0">
                  <c:v>2ª Safra 2024/2025</c:v>
                </c:pt>
              </c:strCache>
            </c:strRef>
          </c:tx>
          <c:spPr>
            <a:ln w="38100" cap="rnd">
              <a:solidFill>
                <a:srgbClr val="954ECA"/>
              </a:solidFill>
              <a:round/>
            </a:ln>
            <a:effectLst/>
          </c:spPr>
          <c:marker>
            <c:symbol val="none"/>
          </c:marker>
          <c:dPt>
            <c:idx val="0"/>
            <c:marker>
              <c:symbol val="none"/>
            </c:marker>
            <c:bubble3D val="0"/>
            <c:extLst>
              <c:ext xmlns:c16="http://schemas.microsoft.com/office/drawing/2014/chart" uri="{C3380CC4-5D6E-409C-BE32-E72D297353CC}">
                <c16:uniqueId val="{00000022-EC12-413D-AD52-7F44E0041883}"/>
              </c:ext>
            </c:extLst>
          </c:dPt>
          <c:dPt>
            <c:idx val="1"/>
            <c:marker>
              <c:symbol val="none"/>
            </c:marker>
            <c:bubble3D val="0"/>
            <c:extLst>
              <c:ext xmlns:c16="http://schemas.microsoft.com/office/drawing/2014/chart" uri="{C3380CC4-5D6E-409C-BE32-E72D297353CC}">
                <c16:uniqueId val="{00000023-EC12-413D-AD52-7F44E0041883}"/>
              </c:ext>
            </c:extLst>
          </c:dPt>
          <c:dPt>
            <c:idx val="2"/>
            <c:marker>
              <c:symbol val="none"/>
            </c:marker>
            <c:bubble3D val="0"/>
            <c:spPr>
              <a:ln w="31750" cap="rnd">
                <a:solidFill>
                  <a:srgbClr val="954ECA"/>
                </a:solidFill>
                <a:round/>
              </a:ln>
              <a:effectLst/>
            </c:spPr>
            <c:extLst>
              <c:ext xmlns:c16="http://schemas.microsoft.com/office/drawing/2014/chart" uri="{C3380CC4-5D6E-409C-BE32-E72D297353CC}">
                <c16:uniqueId val="{00000025-EC12-413D-AD52-7F44E0041883}"/>
              </c:ext>
            </c:extLst>
          </c:dPt>
          <c:dPt>
            <c:idx val="3"/>
            <c:marker>
              <c:symbol val="none"/>
            </c:marker>
            <c:bubble3D val="0"/>
            <c:extLst>
              <c:ext xmlns:c16="http://schemas.microsoft.com/office/drawing/2014/chart" uri="{C3380CC4-5D6E-409C-BE32-E72D297353CC}">
                <c16:uniqueId val="{00000026-EC12-413D-AD52-7F44E0041883}"/>
              </c:ext>
            </c:extLst>
          </c:dPt>
          <c:dPt>
            <c:idx val="4"/>
            <c:marker>
              <c:symbol val="none"/>
            </c:marker>
            <c:bubble3D val="0"/>
            <c:extLst>
              <c:ext xmlns:c16="http://schemas.microsoft.com/office/drawing/2014/chart" uri="{C3380CC4-5D6E-409C-BE32-E72D297353CC}">
                <c16:uniqueId val="{00000027-EC12-413D-AD52-7F44E0041883}"/>
              </c:ext>
            </c:extLst>
          </c:dPt>
          <c:dPt>
            <c:idx val="5"/>
            <c:marker>
              <c:symbol val="none"/>
            </c:marker>
            <c:bubble3D val="0"/>
            <c:extLst>
              <c:ext xmlns:c16="http://schemas.microsoft.com/office/drawing/2014/chart" uri="{C3380CC4-5D6E-409C-BE32-E72D297353CC}">
                <c16:uniqueId val="{00000028-EC12-413D-AD52-7F44E0041883}"/>
              </c:ext>
            </c:extLst>
          </c:dPt>
          <c:dPt>
            <c:idx val="6"/>
            <c:marker>
              <c:symbol val="none"/>
            </c:marker>
            <c:bubble3D val="0"/>
            <c:extLst>
              <c:ext xmlns:c16="http://schemas.microsoft.com/office/drawing/2014/chart" uri="{C3380CC4-5D6E-409C-BE32-E72D297353CC}">
                <c16:uniqueId val="{00000029-EC12-413D-AD52-7F44E0041883}"/>
              </c:ext>
            </c:extLst>
          </c:dPt>
          <c:dPt>
            <c:idx val="7"/>
            <c:marker>
              <c:symbol val="none"/>
            </c:marker>
            <c:bubble3D val="0"/>
            <c:extLst>
              <c:ext xmlns:c16="http://schemas.microsoft.com/office/drawing/2014/chart" uri="{C3380CC4-5D6E-409C-BE32-E72D297353CC}">
                <c16:uniqueId val="{0000002A-EC12-413D-AD52-7F44E0041883}"/>
              </c:ext>
            </c:extLst>
          </c:dPt>
          <c:dPt>
            <c:idx val="8"/>
            <c:marker>
              <c:symbol val="diamond"/>
              <c:size val="5"/>
              <c:spPr>
                <a:solidFill>
                  <a:srgbClr val="7030A0"/>
                </a:solidFill>
                <a:ln>
                  <a:solidFill>
                    <a:schemeClr val="tx1">
                      <a:lumMod val="95000"/>
                      <a:lumOff val="5000"/>
                    </a:schemeClr>
                  </a:solidFill>
                </a:ln>
                <a:effectLst/>
              </c:spPr>
            </c:marker>
            <c:bubble3D val="0"/>
            <c:extLst>
              <c:ext xmlns:c16="http://schemas.microsoft.com/office/drawing/2014/chart" uri="{C3380CC4-5D6E-409C-BE32-E72D297353CC}">
                <c16:uniqueId val="{0000002B-EC12-413D-AD52-7F44E0041883}"/>
              </c:ext>
            </c:extLst>
          </c:dPt>
          <c:dPt>
            <c:idx val="9"/>
            <c:marker>
              <c:symbol val="none"/>
            </c:marker>
            <c:bubble3D val="0"/>
            <c:extLst>
              <c:ext xmlns:c16="http://schemas.microsoft.com/office/drawing/2014/chart" uri="{C3380CC4-5D6E-409C-BE32-E72D297353CC}">
                <c16:uniqueId val="{0000002C-EC12-413D-AD52-7F44E0041883}"/>
              </c:ext>
            </c:extLst>
          </c:dPt>
          <c:dPt>
            <c:idx val="10"/>
            <c:marker>
              <c:symbol val="none"/>
            </c:marker>
            <c:bubble3D val="0"/>
            <c:extLst>
              <c:ext xmlns:c16="http://schemas.microsoft.com/office/drawing/2014/chart" uri="{C3380CC4-5D6E-409C-BE32-E72D297353CC}">
                <c16:uniqueId val="{0000002D-EC12-413D-AD52-7F44E0041883}"/>
              </c:ext>
            </c:extLst>
          </c:dPt>
          <c:dPt>
            <c:idx val="11"/>
            <c:marker>
              <c:symbol val="none"/>
            </c:marker>
            <c:bubble3D val="0"/>
            <c:extLst>
              <c:ext xmlns:c16="http://schemas.microsoft.com/office/drawing/2014/chart" uri="{C3380CC4-5D6E-409C-BE32-E72D297353CC}">
                <c16:uniqueId val="{0000002E-EC12-413D-AD52-7F44E0041883}"/>
              </c:ext>
            </c:extLst>
          </c:dPt>
          <c:dPt>
            <c:idx val="12"/>
            <c:marker>
              <c:symbol val="none"/>
            </c:marker>
            <c:bubble3D val="0"/>
            <c:extLst>
              <c:ext xmlns:c16="http://schemas.microsoft.com/office/drawing/2014/chart" uri="{C3380CC4-5D6E-409C-BE32-E72D297353CC}">
                <c16:uniqueId val="{0000002F-EC12-413D-AD52-7F44E0041883}"/>
              </c:ext>
            </c:extLst>
          </c:dPt>
          <c:dPt>
            <c:idx val="13"/>
            <c:marker>
              <c:symbol val="none"/>
            </c:marker>
            <c:bubble3D val="0"/>
            <c:extLst>
              <c:ext xmlns:c16="http://schemas.microsoft.com/office/drawing/2014/chart" uri="{C3380CC4-5D6E-409C-BE32-E72D297353CC}">
                <c16:uniqueId val="{00000030-EC12-413D-AD52-7F44E0041883}"/>
              </c:ext>
            </c:extLst>
          </c:dPt>
          <c:dPt>
            <c:idx val="14"/>
            <c:marker>
              <c:symbol val="none"/>
            </c:marker>
            <c:bubble3D val="0"/>
            <c:extLst>
              <c:ext xmlns:c16="http://schemas.microsoft.com/office/drawing/2014/chart" uri="{C3380CC4-5D6E-409C-BE32-E72D297353CC}">
                <c16:uniqueId val="{00000031-EC12-413D-AD52-7F44E0041883}"/>
              </c:ext>
            </c:extLst>
          </c:dPt>
          <c:dPt>
            <c:idx val="15"/>
            <c:marker>
              <c:symbol val="none"/>
            </c:marker>
            <c:bubble3D val="0"/>
            <c:extLst>
              <c:ext xmlns:c16="http://schemas.microsoft.com/office/drawing/2014/chart" uri="{C3380CC4-5D6E-409C-BE32-E72D297353CC}">
                <c16:uniqueId val="{00000032-EC12-413D-AD52-7F44E0041883}"/>
              </c:ext>
            </c:extLst>
          </c:dPt>
          <c:dLbls>
            <c:dLbl>
              <c:idx val="8"/>
              <c:layout>
                <c:manualLayout>
                  <c:x val="-1.0540091353781663E-2"/>
                  <c:y val="3.6440081411541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EC12-413D-AD52-7F44E004188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'Plantio-Milho'!$G$7:$U$7</c:f>
              <c:numCache>
                <c:formatCode>d\-mmm</c:formatCode>
                <c:ptCount val="15"/>
                <c:pt idx="0">
                  <c:v>46038</c:v>
                </c:pt>
                <c:pt idx="1">
                  <c:v>46045</c:v>
                </c:pt>
                <c:pt idx="2">
                  <c:v>46052</c:v>
                </c:pt>
                <c:pt idx="3">
                  <c:v>46059</c:v>
                </c:pt>
                <c:pt idx="4">
                  <c:v>46066</c:v>
                </c:pt>
                <c:pt idx="5">
                  <c:v>46073</c:v>
                </c:pt>
                <c:pt idx="6">
                  <c:v>46080</c:v>
                </c:pt>
                <c:pt idx="7">
                  <c:v>46087</c:v>
                </c:pt>
                <c:pt idx="8">
                  <c:v>46094</c:v>
                </c:pt>
                <c:pt idx="9">
                  <c:v>46101</c:v>
                </c:pt>
                <c:pt idx="10">
                  <c:v>46108</c:v>
                </c:pt>
                <c:pt idx="11">
                  <c:v>46115</c:v>
                </c:pt>
                <c:pt idx="12">
                  <c:v>46122</c:v>
                </c:pt>
                <c:pt idx="13">
                  <c:v>46129</c:v>
                </c:pt>
                <c:pt idx="14">
                  <c:v>46136</c:v>
                </c:pt>
              </c:numCache>
            </c:numRef>
          </c:cat>
          <c:val>
            <c:numRef>
              <c:f>'Plantio-Milho'!$F$9:$U$9</c:f>
              <c:numCache>
                <c:formatCode>0.0%</c:formatCode>
                <c:ptCount val="16"/>
                <c:pt idx="0">
                  <c:v>0</c:v>
                </c:pt>
                <c:pt idx="1">
                  <c:v>0.02</c:v>
                </c:pt>
                <c:pt idx="2">
                  <c:v>4.8000000000000001E-2</c:v>
                </c:pt>
                <c:pt idx="3">
                  <c:v>7.5999999999999998E-2</c:v>
                </c:pt>
                <c:pt idx="4">
                  <c:v>0.128</c:v>
                </c:pt>
                <c:pt idx="5">
                  <c:v>0.24199999999999999</c:v>
                </c:pt>
                <c:pt idx="6">
                  <c:v>0.34599999999999997</c:v>
                </c:pt>
                <c:pt idx="7">
                  <c:v>0.44500000000000001</c:v>
                </c:pt>
                <c:pt idx="8">
                  <c:v>0.57899999999999996</c:v>
                </c:pt>
                <c:pt idx="9">
                  <c:v>0.68899999999999995</c:v>
                </c:pt>
                <c:pt idx="10">
                  <c:v>0.83299999999999996</c:v>
                </c:pt>
                <c:pt idx="11">
                  <c:v>0.92600000000000005</c:v>
                </c:pt>
                <c:pt idx="12">
                  <c:v>0.97399999999999998</c:v>
                </c:pt>
                <c:pt idx="13">
                  <c:v>0.99</c:v>
                </c:pt>
                <c:pt idx="14">
                  <c:v>0.995</c:v>
                </c:pt>
                <c:pt idx="15">
                  <c:v>1</c:v>
                </c:pt>
              </c:numCache>
            </c:numRef>
          </c:val>
          <c:smooth val="0"/>
          <c:extLst>
            <c:ext xmlns:c16="http://schemas.microsoft.com/office/drawing/2014/chart" uri="{C3380CC4-5D6E-409C-BE32-E72D297353CC}">
              <c16:uniqueId val="{00000033-EC12-413D-AD52-7F44E0041883}"/>
            </c:ext>
          </c:extLst>
        </c:ser>
        <c:dLbls>
          <c:showLegendKey val="0"/>
          <c:showVal val="0"/>
          <c:showCatName val="0"/>
          <c:showSerName val="0"/>
          <c:showPercent val="0"/>
          <c:showBubbleSize val="0"/>
        </c:dLbls>
        <c:marker val="1"/>
        <c:smooth val="0"/>
        <c:axId val="1581734576"/>
        <c:axId val="1581725328"/>
      </c:lineChart>
      <c:dateAx>
        <c:axId val="1581734576"/>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cap="none" spc="0" normalizeH="0" baseline="0">
                <a:solidFill>
                  <a:schemeClr val="tx1"/>
                </a:solidFill>
                <a:latin typeface="+mn-lt"/>
                <a:ea typeface="+mn-ea"/>
                <a:cs typeface="+mn-cs"/>
              </a:defRPr>
            </a:pPr>
            <a:endParaRPr lang="pt-BR"/>
          </a:p>
        </c:txPr>
        <c:crossAx val="1581725328"/>
        <c:crosses val="autoZero"/>
        <c:auto val="0"/>
        <c:lblOffset val="100"/>
        <c:baseTimeUnit val="days"/>
        <c:majorUnit val="7"/>
        <c:majorTimeUnit val="days"/>
      </c:dateAx>
      <c:valAx>
        <c:axId val="158172532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1581734576"/>
        <c:crosses val="autoZero"/>
        <c:crossBetween val="between"/>
      </c:valAx>
      <c:spPr>
        <a:noFill/>
        <a:ln>
          <a:noFill/>
        </a:ln>
        <a:effectLst/>
      </c:spPr>
    </c:plotArea>
    <c:legend>
      <c:legendPos val="t"/>
      <c:legendEntry>
        <c:idx val="1"/>
        <c:delete val="1"/>
      </c:legendEntry>
      <c:layout>
        <c:manualLayout>
          <c:xMode val="edge"/>
          <c:yMode val="edge"/>
          <c:x val="0.68749509511516937"/>
          <c:y val="0.55170072971647766"/>
          <c:w val="0.28702927544892431"/>
          <c:h val="0.2409182421248924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solidFill>
            <a:schemeClr val="tx1"/>
          </a:solidFill>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61776488465242E-2"/>
          <c:y val="3.6781605390884202E-2"/>
          <c:w val="0.90643997789749953"/>
          <c:h val="0.80180346888246501"/>
        </c:manualLayout>
      </c:layout>
      <c:barChart>
        <c:barDir val="col"/>
        <c:grouping val="stacked"/>
        <c:varyColors val="0"/>
        <c:ser>
          <c:idx val="0"/>
          <c:order val="0"/>
          <c:tx>
            <c:strRef>
              <c:f>'Soja 25-26'!$G$147</c:f>
              <c:strCache>
                <c:ptCount val="1"/>
                <c:pt idx="0">
                  <c:v>Bom (%)</c:v>
                </c:pt>
              </c:strCache>
            </c:strRef>
          </c:tx>
          <c:spPr>
            <a:solidFill>
              <a:schemeClr val="accent6">
                <a:lumMod val="50000"/>
              </a:schemeClr>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'Soja 25-26'!$F$148:$F$155</c:f>
              <c:strCache>
                <c:ptCount val="8"/>
                <c:pt idx="0">
                  <c:v>Norte</c:v>
                </c:pt>
                <c:pt idx="1">
                  <c:v>Nordeste</c:v>
                </c:pt>
                <c:pt idx="2">
                  <c:v>Oeste</c:v>
                </c:pt>
                <c:pt idx="3">
                  <c:v>Centro</c:v>
                </c:pt>
                <c:pt idx="4">
                  <c:v>Sudoeste</c:v>
                </c:pt>
                <c:pt idx="5">
                  <c:v>Sul-Fronteira</c:v>
                </c:pt>
                <c:pt idx="6">
                  <c:v>Sul</c:v>
                </c:pt>
                <c:pt idx="7">
                  <c:v>Sudeste</c:v>
                </c:pt>
              </c:strCache>
            </c:strRef>
          </c:cat>
          <c:val>
            <c:numRef>
              <c:f>'Soja 25-26'!$G$148:$G$155</c:f>
              <c:numCache>
                <c:formatCode>0.0%</c:formatCode>
                <c:ptCount val="8"/>
                <c:pt idx="0">
                  <c:v>0.70202258505870452</c:v>
                </c:pt>
                <c:pt idx="1">
                  <c:v>0.69422214280432781</c:v>
                </c:pt>
                <c:pt idx="2">
                  <c:v>0.56434663613994929</c:v>
                </c:pt>
                <c:pt idx="3">
                  <c:v>0.65805572778130117</c:v>
                </c:pt>
                <c:pt idx="4">
                  <c:v>0.57890018097046536</c:v>
                </c:pt>
                <c:pt idx="5">
                  <c:v>0.56862122054691733</c:v>
                </c:pt>
                <c:pt idx="6">
                  <c:v>0.4121709684074073</c:v>
                </c:pt>
                <c:pt idx="7">
                  <c:v>0.59101847629752957</c:v>
                </c:pt>
              </c:numCache>
            </c:numRef>
          </c:val>
          <c:extLst>
            <c:ext xmlns:c16="http://schemas.microsoft.com/office/drawing/2014/chart" uri="{C3380CC4-5D6E-409C-BE32-E72D297353CC}">
              <c16:uniqueId val="{00000000-7595-4E22-A67F-4FC235980348}"/>
            </c:ext>
          </c:extLst>
        </c:ser>
        <c:ser>
          <c:idx val="1"/>
          <c:order val="1"/>
          <c:tx>
            <c:strRef>
              <c:f>'Soja 25-26'!$H$147</c:f>
              <c:strCache>
                <c:ptCount val="1"/>
                <c:pt idx="0">
                  <c:v>Regular (%)</c:v>
                </c:pt>
              </c:strCache>
            </c:strRef>
          </c:tx>
          <c:spPr>
            <a:solidFill>
              <a:schemeClr val="accent2">
                <a:lumMod val="75000"/>
              </a:schemeClr>
            </a:solidFill>
            <a:ln>
              <a:noFill/>
            </a:ln>
            <a:effectLst/>
            <a:scene3d>
              <a:camera prst="orthographicFront"/>
              <a:lightRig rig="threePt" dir="t"/>
            </a:scene3d>
            <a:sp3d>
              <a:bevelT/>
            </a:sp3d>
          </c:spPr>
          <c:invertIfNegative val="0"/>
          <c:dLbls>
            <c:dLbl>
              <c:idx val="0"/>
              <c:layout>
                <c:manualLayout>
                  <c:x val="-1.639522568890028E-3"/>
                  <c:y val="-7.3269879567160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95-4E22-A67F-4FC235980348}"/>
                </c:ext>
              </c:extLst>
            </c:dLbl>
            <c:dLbl>
              <c:idx val="1"/>
              <c:layout>
                <c:manualLayout>
                  <c:x val="-1.7543859649122807E-3"/>
                  <c:y val="-5.08399157769716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95-4E22-A67F-4FC235980348}"/>
                </c:ext>
              </c:extLst>
            </c:dLbl>
            <c:dLbl>
              <c:idx val="2"/>
              <c:layout>
                <c:manualLayout>
                  <c:x val="0"/>
                  <c:y val="-2.68586842820840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95-4E22-A67F-4FC235980348}"/>
                </c:ext>
              </c:extLst>
            </c:dLbl>
            <c:dLbl>
              <c:idx val="3"/>
              <c:layout>
                <c:manualLayout>
                  <c:x val="1.6395225688900746E-3"/>
                  <c:y val="-4.60845819925580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95-4E22-A67F-4FC235980348}"/>
                </c:ext>
              </c:extLst>
            </c:dLbl>
            <c:dLbl>
              <c:idx val="4"/>
              <c:layout>
                <c:manualLayout>
                  <c:x val="-6.4326742272101015E-17"/>
                  <c:y val="-1.8390802695442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95-4E22-A67F-4FC23598034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95000"/>
                        <a:lumOff val="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'Soja 25-26'!$F$148:$F$155</c:f>
              <c:strCache>
                <c:ptCount val="8"/>
                <c:pt idx="0">
                  <c:v>Norte</c:v>
                </c:pt>
                <c:pt idx="1">
                  <c:v>Nordeste</c:v>
                </c:pt>
                <c:pt idx="2">
                  <c:v>Oeste</c:v>
                </c:pt>
                <c:pt idx="3">
                  <c:v>Centro</c:v>
                </c:pt>
                <c:pt idx="4">
                  <c:v>Sudoeste</c:v>
                </c:pt>
                <c:pt idx="5">
                  <c:v>Sul-Fronteira</c:v>
                </c:pt>
                <c:pt idx="6">
                  <c:v>Sul</c:v>
                </c:pt>
                <c:pt idx="7">
                  <c:v>Sudeste</c:v>
                </c:pt>
              </c:strCache>
            </c:strRef>
          </c:cat>
          <c:val>
            <c:numRef>
              <c:f>'Soja 25-26'!$H$148:$H$155</c:f>
              <c:numCache>
                <c:formatCode>0.0%</c:formatCode>
                <c:ptCount val="8"/>
                <c:pt idx="0">
                  <c:v>0.19320446648269823</c:v>
                </c:pt>
                <c:pt idx="1">
                  <c:v>0.16696892021787885</c:v>
                </c:pt>
                <c:pt idx="2">
                  <c:v>0.20189256437584704</c:v>
                </c:pt>
                <c:pt idx="3">
                  <c:v>0.17996649091752409</c:v>
                </c:pt>
                <c:pt idx="4">
                  <c:v>0.28288679093899599</c:v>
                </c:pt>
                <c:pt idx="5">
                  <c:v>0.27384643964652661</c:v>
                </c:pt>
                <c:pt idx="6">
                  <c:v>0.44216191185442794</c:v>
                </c:pt>
                <c:pt idx="7">
                  <c:v>0.28881065241443182</c:v>
                </c:pt>
              </c:numCache>
            </c:numRef>
          </c:val>
          <c:extLst>
            <c:ext xmlns:c16="http://schemas.microsoft.com/office/drawing/2014/chart" uri="{C3380CC4-5D6E-409C-BE32-E72D297353CC}">
              <c16:uniqueId val="{00000006-7595-4E22-A67F-4FC235980348}"/>
            </c:ext>
          </c:extLst>
        </c:ser>
        <c:ser>
          <c:idx val="2"/>
          <c:order val="2"/>
          <c:tx>
            <c:strRef>
              <c:f>'Soja 25-26'!$I$147</c:f>
              <c:strCache>
                <c:ptCount val="1"/>
                <c:pt idx="0">
                  <c:v>Ruim (%)</c:v>
                </c:pt>
              </c:strCache>
            </c:strRef>
          </c:tx>
          <c:spPr>
            <a:solidFill>
              <a:srgbClr val="C00000"/>
            </a:solidFill>
            <a:ln>
              <a:noFill/>
            </a:ln>
            <a:effectLst/>
            <a:scene3d>
              <a:camera prst="orthographicFront"/>
              <a:lightRig rig="threePt" dir="t"/>
            </a:scene3d>
            <a:sp3d>
              <a:bevelT/>
              <a:bevelB/>
            </a:sp3d>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95000"/>
                        <a:lumOff val="5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'Soja 25-26'!$F$148:$F$155</c:f>
              <c:strCache>
                <c:ptCount val="8"/>
                <c:pt idx="0">
                  <c:v>Norte</c:v>
                </c:pt>
                <c:pt idx="1">
                  <c:v>Nordeste</c:v>
                </c:pt>
                <c:pt idx="2">
                  <c:v>Oeste</c:v>
                </c:pt>
                <c:pt idx="3">
                  <c:v>Centro</c:v>
                </c:pt>
                <c:pt idx="4">
                  <c:v>Sudoeste</c:v>
                </c:pt>
                <c:pt idx="5">
                  <c:v>Sul-Fronteira</c:v>
                </c:pt>
                <c:pt idx="6">
                  <c:v>Sul</c:v>
                </c:pt>
                <c:pt idx="7">
                  <c:v>Sudeste</c:v>
                </c:pt>
              </c:strCache>
            </c:strRef>
          </c:cat>
          <c:val>
            <c:numRef>
              <c:f>'Soja 25-26'!$I$148:$I$155</c:f>
              <c:numCache>
                <c:formatCode>0.0%</c:formatCode>
                <c:ptCount val="8"/>
                <c:pt idx="0">
                  <c:v>0.10477294845859733</c:v>
                </c:pt>
                <c:pt idx="1">
                  <c:v>0.13880893697779312</c:v>
                </c:pt>
                <c:pt idx="2">
                  <c:v>0.23376079948420378</c:v>
                </c:pt>
                <c:pt idx="3">
                  <c:v>0.16197778130117474</c:v>
                </c:pt>
                <c:pt idx="4">
                  <c:v>0.13821302809053873</c:v>
                </c:pt>
                <c:pt idx="5">
                  <c:v>0.15753233980655609</c:v>
                </c:pt>
                <c:pt idx="6">
                  <c:v>0.14566711973816465</c:v>
                </c:pt>
                <c:pt idx="7">
                  <c:v>0.12017087128803867</c:v>
                </c:pt>
              </c:numCache>
            </c:numRef>
          </c:val>
          <c:extLst>
            <c:ext xmlns:c16="http://schemas.microsoft.com/office/drawing/2014/chart" uri="{C3380CC4-5D6E-409C-BE32-E72D297353CC}">
              <c16:uniqueId val="{0000000B-7595-4E22-A67F-4FC235980348}"/>
            </c:ext>
          </c:extLst>
        </c:ser>
        <c:dLbls>
          <c:showLegendKey val="0"/>
          <c:showVal val="0"/>
          <c:showCatName val="0"/>
          <c:showSerName val="0"/>
          <c:showPercent val="0"/>
          <c:showBubbleSize val="0"/>
        </c:dLbls>
        <c:gapWidth val="76"/>
        <c:overlap val="100"/>
        <c:axId val="1401238463"/>
        <c:axId val="1401251359"/>
      </c:barChart>
      <c:catAx>
        <c:axId val="1401238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1401251359"/>
        <c:crosses val="autoZero"/>
        <c:auto val="1"/>
        <c:lblAlgn val="ctr"/>
        <c:lblOffset val="100"/>
        <c:noMultiLvlLbl val="0"/>
      </c:catAx>
      <c:valAx>
        <c:axId val="1401251359"/>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1401238463"/>
        <c:crosses val="autoZero"/>
        <c:crossBetween val="between"/>
      </c:valAx>
      <c:spPr>
        <a:noFill/>
        <a:ln>
          <a:noFill/>
        </a:ln>
        <a:effectLst/>
      </c:spPr>
    </c:plotArea>
    <c:legend>
      <c:legendPos val="b"/>
      <c:layout>
        <c:manualLayout>
          <c:xMode val="edge"/>
          <c:yMode val="edge"/>
          <c:x val="0.35614546208039777"/>
          <c:y val="0.9399011737428159"/>
          <c:w val="0.28420016576875257"/>
          <c:h val="4.43352810896623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290334014946383"/>
          <c:y val="0.10532397339024827"/>
          <c:w val="0.59328876609010373"/>
          <c:h val="0.86909903804331345"/>
        </c:manualLayout>
      </c:layout>
      <c:pieChart>
        <c:varyColors val="1"/>
        <c:ser>
          <c:idx val="0"/>
          <c:order val="0"/>
          <c:spPr>
            <a:solidFill>
              <a:schemeClr val="accent6">
                <a:lumMod val="50000"/>
              </a:schemeClr>
            </a:solidFill>
            <a:ln>
              <a:noFill/>
            </a:ln>
            <a:scene3d>
              <a:camera prst="orthographicFront"/>
              <a:lightRig rig="threePt" dir="t"/>
            </a:scene3d>
            <a:sp3d>
              <a:bevelT/>
              <a:bevelB/>
            </a:sp3d>
          </c:spPr>
          <c:dPt>
            <c:idx val="0"/>
            <c:bubble3D val="0"/>
            <c:spPr>
              <a:solidFill>
                <a:srgbClr val="C00000"/>
              </a:solidFill>
              <a:ln w="19050">
                <a:noFill/>
              </a:ln>
              <a:effectLst/>
              <a:scene3d>
                <a:camera prst="orthographicFront"/>
                <a:lightRig rig="threePt" dir="t"/>
              </a:scene3d>
              <a:sp3d>
                <a:bevelT/>
                <a:bevelB/>
              </a:sp3d>
            </c:spPr>
            <c:extLst>
              <c:ext xmlns:c16="http://schemas.microsoft.com/office/drawing/2014/chart" uri="{C3380CC4-5D6E-409C-BE32-E72D297353CC}">
                <c16:uniqueId val="{00000001-314C-41D8-AE04-BBDCD321F788}"/>
              </c:ext>
            </c:extLst>
          </c:dPt>
          <c:dPt>
            <c:idx val="1"/>
            <c:bubble3D val="0"/>
            <c:spPr>
              <a:solidFill>
                <a:schemeClr val="accent2">
                  <a:lumMod val="75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3-314C-41D8-AE04-BBDCD321F788}"/>
              </c:ext>
            </c:extLst>
          </c:dPt>
          <c:dPt>
            <c:idx val="2"/>
            <c:bubble3D val="0"/>
            <c:spPr>
              <a:solidFill>
                <a:schemeClr val="accent6">
                  <a:lumMod val="50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5-314C-41D8-AE04-BBDCD321F788}"/>
              </c:ext>
            </c:extLst>
          </c:dPt>
          <c:dLbls>
            <c:dLbl>
              <c:idx val="0"/>
              <c:layout>
                <c:manualLayout>
                  <c:x val="-7.3048218982846733E-2"/>
                  <c:y val="0.13814615133031899"/>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4C-41D8-AE04-BBDCD321F788}"/>
                </c:ext>
              </c:extLst>
            </c:dLbl>
            <c:dLbl>
              <c:idx val="1"/>
              <c:layout>
                <c:manualLayout>
                  <c:x val="-0.12513292375171373"/>
                  <c:y val="5.8214732469494129E-2"/>
                </c:manualLayout>
              </c:layout>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4C-41D8-AE04-BBDCD321F788}"/>
                </c:ext>
              </c:extLst>
            </c:dLbl>
            <c:dLbl>
              <c:idx val="2"/>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6="http://schemas.microsoft.com/office/drawing/2014/chart" uri="{C3380CC4-5D6E-409C-BE32-E72D297353CC}">
                  <c16:uniqueId val="{00000005-314C-41D8-AE04-BBDCD321F788}"/>
                </c:ext>
              </c:extLst>
            </c:dLbl>
            <c:numFmt formatCode="0.0%" sourceLinked="0"/>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1"/>
            <c:showBubbleSize val="0"/>
            <c:showLeaderLines val="1"/>
            <c:leaderLines>
              <c:spPr>
                <a:ln w="6350" cap="flat" cmpd="sng" algn="ctr">
                  <a:solidFill>
                    <a:schemeClr val="dk1"/>
                  </a:solidFill>
                  <a:prstDash val="solid"/>
                  <a:miter lim="800000"/>
                </a:ln>
                <a:effectLst/>
              </c:spPr>
            </c:leaderLines>
            <c:extLst>
              <c:ext xmlns:c15="http://schemas.microsoft.com/office/drawing/2012/chart" uri="{CE6537A1-D6FC-4f65-9D91-7224C49458BB}"/>
            </c:extLst>
          </c:dLbls>
          <c:cat>
            <c:strRef>
              <c:f>'Soja 25-26'!$I$4:$I$6</c:f>
              <c:strCache>
                <c:ptCount val="3"/>
                <c:pt idx="0">
                  <c:v>Ruim</c:v>
                </c:pt>
                <c:pt idx="1">
                  <c:v>Regular</c:v>
                </c:pt>
                <c:pt idx="2">
                  <c:v>Bom</c:v>
                </c:pt>
              </c:strCache>
            </c:strRef>
          </c:cat>
          <c:val>
            <c:numRef>
              <c:f>'Soja 25-26'!$J$4:$J$6</c:f>
              <c:numCache>
                <c:formatCode>0.0%</c:formatCode>
                <c:ptCount val="3"/>
                <c:pt idx="0" formatCode="0%">
                  <c:v>0.10477294845859733</c:v>
                </c:pt>
                <c:pt idx="1">
                  <c:v>0.19320446648269823</c:v>
                </c:pt>
                <c:pt idx="2">
                  <c:v>0.70202258505870452</c:v>
                </c:pt>
              </c:numCache>
            </c:numRef>
          </c:val>
          <c:extLst>
            <c:ext xmlns:c16="http://schemas.microsoft.com/office/drawing/2014/chart" uri="{C3380CC4-5D6E-409C-BE32-E72D297353CC}">
              <c16:uniqueId val="{00000006-314C-41D8-AE04-BBDCD321F78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pt-B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773030205207451"/>
          <c:y val="7.4900433719383486E-2"/>
          <c:w val="0.6471802020918499"/>
          <c:h val="0.90335593467483233"/>
        </c:manualLayout>
      </c:layout>
      <c:pieChart>
        <c:varyColors val="1"/>
        <c:ser>
          <c:idx val="0"/>
          <c:order val="0"/>
          <c:spPr>
            <a:solidFill>
              <a:schemeClr val="accent6">
                <a:lumMod val="50000"/>
              </a:schemeClr>
            </a:solidFill>
            <a:ln>
              <a:noFill/>
            </a:ln>
            <a:scene3d>
              <a:camera prst="orthographicFront"/>
              <a:lightRig rig="threePt" dir="t"/>
            </a:scene3d>
            <a:sp3d>
              <a:bevelT/>
              <a:bevelB/>
            </a:sp3d>
          </c:spPr>
          <c:dPt>
            <c:idx val="0"/>
            <c:bubble3D val="0"/>
            <c:spPr>
              <a:solidFill>
                <a:srgbClr val="C00000"/>
              </a:solidFill>
              <a:ln w="19050">
                <a:noFill/>
              </a:ln>
              <a:effectLst/>
              <a:scene3d>
                <a:camera prst="orthographicFront"/>
                <a:lightRig rig="threePt" dir="t"/>
              </a:scene3d>
              <a:sp3d>
                <a:bevelT/>
                <a:bevelB/>
              </a:sp3d>
            </c:spPr>
            <c:extLst>
              <c:ext xmlns:c16="http://schemas.microsoft.com/office/drawing/2014/chart" uri="{C3380CC4-5D6E-409C-BE32-E72D297353CC}">
                <c16:uniqueId val="{00000001-7764-48A8-862D-02EBFD9DBFE8}"/>
              </c:ext>
            </c:extLst>
          </c:dPt>
          <c:dPt>
            <c:idx val="1"/>
            <c:bubble3D val="0"/>
            <c:spPr>
              <a:solidFill>
                <a:schemeClr val="accent2">
                  <a:lumMod val="75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3-7764-48A8-862D-02EBFD9DBFE8}"/>
              </c:ext>
            </c:extLst>
          </c:dPt>
          <c:dPt>
            <c:idx val="2"/>
            <c:bubble3D val="0"/>
            <c:spPr>
              <a:solidFill>
                <a:srgbClr val="70AD47">
                  <a:lumMod val="50000"/>
                </a:srgb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5-7764-48A8-862D-02EBFD9DBFE8}"/>
              </c:ext>
            </c:extLst>
          </c:dPt>
          <c:dLbls>
            <c:dLbl>
              <c:idx val="0"/>
              <c:layout>
                <c:manualLayout>
                  <c:x val="-8.9165930362538323E-2"/>
                  <c:y val="0.12645633211110646"/>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15:layout>
                    <c:manualLayout>
                      <c:w val="9.2847112860892395E-2"/>
                      <c:h val="0.11536151536151536"/>
                    </c:manualLayout>
                  </c15:layout>
                </c:ext>
                <c:ext xmlns:c16="http://schemas.microsoft.com/office/drawing/2014/chart" uri="{C3380CC4-5D6E-409C-BE32-E72D297353CC}">
                  <c16:uniqueId val="{00000001-7764-48A8-862D-02EBFD9DBFE8}"/>
                </c:ext>
              </c:extLst>
            </c:dLbl>
            <c:dLbl>
              <c:idx val="1"/>
              <c:layout>
                <c:manualLayout>
                  <c:x val="-0.12856423461877595"/>
                  <c:y val="3.369488941867544E-2"/>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fld id="{1F51391A-6C74-4F93-BE79-82F327A06D36}" type="CATEGORYNAME">
                      <a:rPr lang="en-US"/>
                      <a:pPr>
                        <a:defRPr b="1">
                          <a:solidFill>
                            <a:schemeClr val="tx1"/>
                          </a:solidFill>
                        </a:defRPr>
                      </a:pPr>
                      <a:t>[NOME DA CATEGORIA]</a:t>
                    </a:fld>
                    <a:r>
                      <a:rPr lang="en-US" baseline="0"/>
                      <a:t>
</a:t>
                    </a:r>
                    <a:fld id="{B6EE4ECB-3B01-423F-8FB2-6CAA58C64BD5}" type="VALUE">
                      <a:rPr lang="en-US" baseline="0"/>
                      <a:pPr>
                        <a:defRPr b="1">
                          <a:solidFill>
                            <a:schemeClr val="tx1"/>
                          </a:solidFill>
                        </a:defRPr>
                      </a:pPr>
                      <a:t>[VALOR]</a:t>
                    </a:fld>
                    <a:endParaRPr lang="en-US" baseline="0"/>
                  </a:p>
                </c:rich>
              </c:tx>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764-48A8-862D-02EBFD9DBFE8}"/>
                </c:ext>
              </c:extLst>
            </c:dLbl>
            <c:dLbl>
              <c:idx val="2"/>
              <c:tx>
                <c:rich>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fld id="{A2D79E68-2966-403F-AFA2-2DE67E480DED}" type="CATEGORYNAME">
                      <a:rPr lang="en-US"/>
                      <a:pPr>
                        <a:defRPr b="1">
                          <a:solidFill>
                            <a:schemeClr val="tx1"/>
                          </a:solidFill>
                        </a:defRPr>
                      </a:pPr>
                      <a:t>[NOME DA CATEGORIA]</a:t>
                    </a:fld>
                    <a:r>
                      <a:rPr lang="en-US" baseline="0"/>
                      <a:t>
</a:t>
                    </a:r>
                    <a:fld id="{BCD79923-C4EC-412D-B600-2A61FE825DAA}" type="PERCENTAGE">
                      <a:rPr lang="en-US" baseline="0"/>
                      <a:pPr>
                        <a:defRPr b="1">
                          <a:solidFill>
                            <a:schemeClr val="tx1"/>
                          </a:solidFill>
                        </a:defRPr>
                      </a:pPr>
                      <a:t>[PORCENTAGEM]</a:t>
                    </a:fld>
                    <a:endParaRPr lang="en-US" baseline="0"/>
                  </a:p>
                </c:rich>
              </c:tx>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764-48A8-862D-02EBFD9DBFE8}"/>
                </c:ext>
              </c:extLst>
            </c:dLbl>
            <c:numFmt formatCode="0.0%" sourceLinked="0"/>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1"/>
            <c:showBubbleSize val="0"/>
            <c:showLeaderLines val="1"/>
            <c:leaderLines>
              <c:spPr>
                <a:ln w="6350" cap="flat" cmpd="sng" algn="ctr">
                  <a:solidFill>
                    <a:schemeClr val="dk1"/>
                  </a:solidFill>
                  <a:prstDash val="solid"/>
                  <a:miter lim="800000"/>
                </a:ln>
                <a:effectLst/>
              </c:spPr>
            </c:leaderLines>
            <c:extLst>
              <c:ext xmlns:c15="http://schemas.microsoft.com/office/drawing/2012/chart" uri="{CE6537A1-D6FC-4f65-9D91-7224C49458BB}"/>
            </c:extLst>
          </c:dLbls>
          <c:cat>
            <c:strRef>
              <c:f>'Soja 25-26'!$I$21:$I$23</c:f>
              <c:strCache>
                <c:ptCount val="3"/>
                <c:pt idx="0">
                  <c:v>Ruim</c:v>
                </c:pt>
                <c:pt idx="1">
                  <c:v>Regular</c:v>
                </c:pt>
                <c:pt idx="2">
                  <c:v>Bom</c:v>
                </c:pt>
              </c:strCache>
            </c:strRef>
          </c:cat>
          <c:val>
            <c:numRef>
              <c:f>'Soja 25-26'!$J$21:$J$23</c:f>
              <c:numCache>
                <c:formatCode>0.0%</c:formatCode>
                <c:ptCount val="3"/>
                <c:pt idx="0">
                  <c:v>0.13754726049343158</c:v>
                </c:pt>
                <c:pt idx="1">
                  <c:v>0.16696892021787885</c:v>
                </c:pt>
                <c:pt idx="2">
                  <c:v>0.69548381928868941</c:v>
                </c:pt>
              </c:numCache>
            </c:numRef>
          </c:val>
          <c:extLst>
            <c:ext xmlns:c16="http://schemas.microsoft.com/office/drawing/2014/chart" uri="{C3380CC4-5D6E-409C-BE32-E72D297353CC}">
              <c16:uniqueId val="{00000006-7764-48A8-862D-02EBFD9DBF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pt-B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085580930913027"/>
          <c:y val="0.10505472207174334"/>
          <c:w val="0.60935905710638638"/>
          <c:h val="0.86971338958962752"/>
        </c:manualLayout>
      </c:layout>
      <c:pieChart>
        <c:varyColors val="1"/>
        <c:ser>
          <c:idx val="0"/>
          <c:order val="0"/>
          <c:spPr>
            <a:solidFill>
              <a:schemeClr val="accent6">
                <a:lumMod val="50000"/>
              </a:schemeClr>
            </a:solidFill>
            <a:ln>
              <a:noFill/>
            </a:ln>
            <a:scene3d>
              <a:camera prst="orthographicFront"/>
              <a:lightRig rig="threePt" dir="t"/>
            </a:scene3d>
            <a:sp3d>
              <a:bevelT/>
              <a:bevelB/>
            </a:sp3d>
          </c:spPr>
          <c:dPt>
            <c:idx val="0"/>
            <c:bubble3D val="0"/>
            <c:spPr>
              <a:solidFill>
                <a:srgbClr val="C00000"/>
              </a:solidFill>
              <a:ln w="19050">
                <a:noFill/>
              </a:ln>
              <a:effectLst/>
              <a:scene3d>
                <a:camera prst="orthographicFront"/>
                <a:lightRig rig="threePt" dir="t"/>
              </a:scene3d>
              <a:sp3d>
                <a:bevelT/>
                <a:bevelB/>
              </a:sp3d>
            </c:spPr>
            <c:extLst>
              <c:ext xmlns:c16="http://schemas.microsoft.com/office/drawing/2014/chart" uri="{C3380CC4-5D6E-409C-BE32-E72D297353CC}">
                <c16:uniqueId val="{00000001-A5D1-482B-930B-3F0E7A17F168}"/>
              </c:ext>
            </c:extLst>
          </c:dPt>
          <c:dPt>
            <c:idx val="1"/>
            <c:bubble3D val="0"/>
            <c:spPr>
              <a:solidFill>
                <a:schemeClr val="accent2">
                  <a:lumMod val="75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3-A5D1-482B-930B-3F0E7A17F168}"/>
              </c:ext>
            </c:extLst>
          </c:dPt>
          <c:dPt>
            <c:idx val="2"/>
            <c:bubble3D val="0"/>
            <c:spPr>
              <a:solidFill>
                <a:schemeClr val="accent6">
                  <a:lumMod val="50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5-A5D1-482B-930B-3F0E7A17F168}"/>
              </c:ext>
            </c:extLst>
          </c:dPt>
          <c:dLbls>
            <c:dLbl>
              <c:idx val="0"/>
              <c:layout>
                <c:manualLayout>
                  <c:x val="-0.1009663815051646"/>
                  <c:y val="0.12414784429607005"/>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5D1-482B-930B-3F0E7A17F168}"/>
                </c:ext>
              </c:extLst>
            </c:dLbl>
            <c:dLbl>
              <c:idx val="1"/>
              <c:layout>
                <c:manualLayout>
                  <c:x val="-0.12880292025670578"/>
                  <c:y val="-0.10656035719347229"/>
                </c:manualLayout>
              </c:layout>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5D1-482B-930B-3F0E7A17F168}"/>
                </c:ext>
              </c:extLst>
            </c:dLbl>
            <c:dLbl>
              <c:idx val="2"/>
              <c:layout>
                <c:manualLayout>
                  <c:x val="0.13019191676878625"/>
                  <c:y val="1.2390446584555966E-2"/>
                </c:manualLayout>
              </c:layout>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5D1-482B-930B-3F0E7A17F168}"/>
                </c:ext>
              </c:extLst>
            </c:dLbl>
            <c:numFmt formatCode="0.0%" sourceLinked="0"/>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1"/>
            <c:showBubbleSize val="0"/>
            <c:showLeaderLines val="1"/>
            <c:leaderLines>
              <c:spPr>
                <a:ln w="6350" cap="flat" cmpd="sng" algn="ctr">
                  <a:solidFill>
                    <a:schemeClr val="dk1"/>
                  </a:solidFill>
                  <a:prstDash val="solid"/>
                  <a:miter lim="800000"/>
                </a:ln>
                <a:effectLst/>
              </c:spPr>
            </c:leaderLines>
            <c:extLst>
              <c:ext xmlns:c15="http://schemas.microsoft.com/office/drawing/2012/chart" uri="{CE6537A1-D6FC-4f65-9D91-7224C49458BB}"/>
            </c:extLst>
          </c:dLbls>
          <c:cat>
            <c:strRef>
              <c:f>'Soja 25-26'!$I$38:$I$40</c:f>
              <c:strCache>
                <c:ptCount val="3"/>
                <c:pt idx="0">
                  <c:v>Ruim</c:v>
                </c:pt>
                <c:pt idx="1">
                  <c:v>Regular</c:v>
                </c:pt>
                <c:pt idx="2">
                  <c:v>Bom</c:v>
                </c:pt>
              </c:strCache>
            </c:strRef>
          </c:cat>
          <c:val>
            <c:numRef>
              <c:f>'Soja 25-26'!$J$38:$J$40</c:f>
              <c:numCache>
                <c:formatCode>0%</c:formatCode>
                <c:ptCount val="3"/>
                <c:pt idx="0">
                  <c:v>0.23376079948420378</c:v>
                </c:pt>
                <c:pt idx="1">
                  <c:v>0.20189256437584704</c:v>
                </c:pt>
                <c:pt idx="2">
                  <c:v>0.56434663613994929</c:v>
                </c:pt>
              </c:numCache>
            </c:numRef>
          </c:val>
          <c:extLst>
            <c:ext xmlns:c16="http://schemas.microsoft.com/office/drawing/2014/chart" uri="{C3380CC4-5D6E-409C-BE32-E72D297353CC}">
              <c16:uniqueId val="{00000006-A5D1-482B-930B-3F0E7A17F1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pt-B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65553104898513"/>
          <c:y val="6.749171995409084E-2"/>
          <c:w val="0.6471802020918499"/>
          <c:h val="0.90335593467483233"/>
        </c:manualLayout>
      </c:layout>
      <c:pieChart>
        <c:varyColors val="1"/>
        <c:ser>
          <c:idx val="0"/>
          <c:order val="0"/>
          <c:spPr>
            <a:solidFill>
              <a:schemeClr val="accent6">
                <a:lumMod val="50000"/>
              </a:schemeClr>
            </a:solidFill>
            <a:ln>
              <a:noFill/>
            </a:ln>
            <a:scene3d>
              <a:camera prst="orthographicFront"/>
              <a:lightRig rig="threePt" dir="t"/>
            </a:scene3d>
            <a:sp3d>
              <a:bevelT/>
              <a:bevelB/>
            </a:sp3d>
          </c:spPr>
          <c:dPt>
            <c:idx val="0"/>
            <c:bubble3D val="0"/>
            <c:spPr>
              <a:solidFill>
                <a:srgbClr val="C00000"/>
              </a:solidFill>
              <a:ln w="19050">
                <a:noFill/>
              </a:ln>
              <a:effectLst/>
              <a:scene3d>
                <a:camera prst="orthographicFront"/>
                <a:lightRig rig="threePt" dir="t"/>
              </a:scene3d>
              <a:sp3d>
                <a:bevelT/>
                <a:bevelB/>
              </a:sp3d>
            </c:spPr>
            <c:extLst>
              <c:ext xmlns:c16="http://schemas.microsoft.com/office/drawing/2014/chart" uri="{C3380CC4-5D6E-409C-BE32-E72D297353CC}">
                <c16:uniqueId val="{00000001-2EF3-4AC2-848A-DF6C1F500FC4}"/>
              </c:ext>
            </c:extLst>
          </c:dPt>
          <c:dPt>
            <c:idx val="1"/>
            <c:bubble3D val="0"/>
            <c:spPr>
              <a:solidFill>
                <a:schemeClr val="accent2">
                  <a:lumMod val="75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3-2EF3-4AC2-848A-DF6C1F500FC4}"/>
              </c:ext>
            </c:extLst>
          </c:dPt>
          <c:dPt>
            <c:idx val="2"/>
            <c:bubble3D val="0"/>
            <c:spPr>
              <a:solidFill>
                <a:schemeClr val="accent6">
                  <a:lumMod val="50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5-2EF3-4AC2-848A-DF6C1F500FC4}"/>
              </c:ext>
            </c:extLst>
          </c:dPt>
          <c:dLbls>
            <c:dLbl>
              <c:idx val="0"/>
              <c:layout>
                <c:manualLayout>
                  <c:x val="-9.379771770931683E-2"/>
                  <c:y val="0.13445122183649383"/>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EF3-4AC2-848A-DF6C1F500FC4}"/>
                </c:ext>
              </c:extLst>
            </c:dLbl>
            <c:dLbl>
              <c:idx val="1"/>
              <c:layout>
                <c:manualLayout>
                  <c:x val="-0.13634500021031912"/>
                  <c:y val="-7.2539502893194047E-3"/>
                </c:manualLayout>
              </c:layout>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EF3-4AC2-848A-DF6C1F500FC4}"/>
                </c:ext>
              </c:extLst>
            </c:dLbl>
            <c:dLbl>
              <c:idx val="2"/>
              <c:tx>
                <c:rich>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fld id="{0CAB761A-DBBD-4A9B-9A83-D1FDB4B034FF}" type="CATEGORYNAME">
                      <a:rPr lang="en-US"/>
                      <a:pPr>
                        <a:defRPr b="1">
                          <a:solidFill>
                            <a:schemeClr val="tx1"/>
                          </a:solidFill>
                        </a:defRPr>
                      </a:pPr>
                      <a:t>[NOME DA CATEGORIA]</a:t>
                    </a:fld>
                    <a:r>
                      <a:rPr lang="en-US" baseline="0"/>
                      <a:t>
</a:t>
                    </a:r>
                    <a:fld id="{47D67D03-61FC-4292-A7ED-DDC5EDCDC416}" type="VALUE">
                      <a:rPr lang="en-US" baseline="0"/>
                      <a:pPr>
                        <a:defRPr b="1">
                          <a:solidFill>
                            <a:schemeClr val="tx1"/>
                          </a:solidFill>
                        </a:defRPr>
                      </a:pPr>
                      <a:t>[VALOR]</a:t>
                    </a:fld>
                    <a:endParaRPr lang="en-US" baseline="0"/>
                  </a:p>
                </c:rich>
              </c:tx>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EF3-4AC2-848A-DF6C1F500FC4}"/>
                </c:ext>
              </c:extLst>
            </c:dLbl>
            <c:numFmt formatCode="0.0%" sourceLinked="0"/>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1"/>
            <c:showBubbleSize val="0"/>
            <c:showLeaderLines val="1"/>
            <c:leaderLines>
              <c:spPr>
                <a:ln w="6350" cap="flat" cmpd="sng" algn="ctr">
                  <a:solidFill>
                    <a:schemeClr val="dk1"/>
                  </a:solidFill>
                  <a:prstDash val="solid"/>
                  <a:miter lim="800000"/>
                </a:ln>
                <a:effectLst/>
              </c:spPr>
            </c:leaderLines>
            <c:extLst>
              <c:ext xmlns:c15="http://schemas.microsoft.com/office/drawing/2012/chart" uri="{CE6537A1-D6FC-4f65-9D91-7224C49458BB}"/>
            </c:extLst>
          </c:dLbls>
          <c:cat>
            <c:strRef>
              <c:f>'Soja 25-26'!$I$56:$I$58</c:f>
              <c:strCache>
                <c:ptCount val="3"/>
                <c:pt idx="0">
                  <c:v>Ruim</c:v>
                </c:pt>
                <c:pt idx="1">
                  <c:v>Regular</c:v>
                </c:pt>
                <c:pt idx="2">
                  <c:v>Bom</c:v>
                </c:pt>
              </c:strCache>
            </c:strRef>
          </c:cat>
          <c:val>
            <c:numRef>
              <c:f>'Soja 25-26'!$J$56:$J$58</c:f>
              <c:numCache>
                <c:formatCode>0.0%</c:formatCode>
                <c:ptCount val="3"/>
                <c:pt idx="0">
                  <c:v>0.16197778130117474</c:v>
                </c:pt>
                <c:pt idx="1">
                  <c:v>0.17996649091752409</c:v>
                </c:pt>
                <c:pt idx="2">
                  <c:v>0.65805572778130117</c:v>
                </c:pt>
              </c:numCache>
            </c:numRef>
          </c:val>
          <c:extLst>
            <c:ext xmlns:c16="http://schemas.microsoft.com/office/drawing/2014/chart" uri="{C3380CC4-5D6E-409C-BE32-E72D297353CC}">
              <c16:uniqueId val="{00000006-2EF3-4AC2-848A-DF6C1F500F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pt-B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23090323390284"/>
          <c:y val="0.10557888043040968"/>
          <c:w val="0.6471802020918499"/>
          <c:h val="0.90335593467483233"/>
        </c:manualLayout>
      </c:layout>
      <c:pieChart>
        <c:varyColors val="1"/>
        <c:ser>
          <c:idx val="0"/>
          <c:order val="0"/>
          <c:spPr>
            <a:solidFill>
              <a:schemeClr val="accent6">
                <a:lumMod val="50000"/>
              </a:schemeClr>
            </a:solidFill>
            <a:ln>
              <a:noFill/>
            </a:ln>
            <a:scene3d>
              <a:camera prst="orthographicFront"/>
              <a:lightRig rig="threePt" dir="t"/>
            </a:scene3d>
            <a:sp3d>
              <a:bevelT/>
              <a:bevelB/>
            </a:sp3d>
          </c:spPr>
          <c:explosion val="1"/>
          <c:dPt>
            <c:idx val="0"/>
            <c:bubble3D val="0"/>
            <c:explosion val="0"/>
            <c:spPr>
              <a:solidFill>
                <a:srgbClr val="C00000"/>
              </a:solidFill>
              <a:ln w="19050">
                <a:noFill/>
              </a:ln>
              <a:effectLst/>
              <a:scene3d>
                <a:camera prst="orthographicFront"/>
                <a:lightRig rig="threePt" dir="t"/>
              </a:scene3d>
              <a:sp3d>
                <a:bevelT/>
                <a:bevelB/>
              </a:sp3d>
            </c:spPr>
            <c:extLst>
              <c:ext xmlns:c16="http://schemas.microsoft.com/office/drawing/2014/chart" uri="{C3380CC4-5D6E-409C-BE32-E72D297353CC}">
                <c16:uniqueId val="{00000001-8297-457B-9B91-B262458CA3DB}"/>
              </c:ext>
            </c:extLst>
          </c:dPt>
          <c:dPt>
            <c:idx val="1"/>
            <c:bubble3D val="0"/>
            <c:explosion val="0"/>
            <c:spPr>
              <a:solidFill>
                <a:schemeClr val="accent2">
                  <a:lumMod val="75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3-8297-457B-9B91-B262458CA3DB}"/>
              </c:ext>
            </c:extLst>
          </c:dPt>
          <c:dPt>
            <c:idx val="2"/>
            <c:bubble3D val="0"/>
            <c:explosion val="0"/>
            <c:spPr>
              <a:solidFill>
                <a:schemeClr val="accent6">
                  <a:lumMod val="50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5-8297-457B-9B91-B262458CA3DB}"/>
              </c:ext>
            </c:extLst>
          </c:dPt>
          <c:dLbls>
            <c:dLbl>
              <c:idx val="0"/>
              <c:layout>
                <c:manualLayout>
                  <c:x val="-8.6249165638253911E-2"/>
                  <c:y val="0.12740131814493522"/>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297-457B-9B91-B262458CA3DB}"/>
                </c:ext>
              </c:extLst>
            </c:dLbl>
            <c:dLbl>
              <c:idx val="1"/>
              <c:layout>
                <c:manualLayout>
                  <c:x val="-9.5846686576184767E-2"/>
                  <c:y val="-0.162084375663057"/>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297-457B-9B91-B262458CA3DB}"/>
                </c:ext>
              </c:extLst>
            </c:dLbl>
            <c:dLbl>
              <c:idx val="2"/>
              <c:layout>
                <c:manualLayout>
                  <c:x val="0.11838055740201518"/>
                  <c:y val="6.2503815413511632E-2"/>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297-457B-9B91-B262458CA3DB}"/>
                </c:ext>
              </c:extLst>
            </c:dLbl>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1"/>
            <c:showBubbleSize val="0"/>
            <c:showLeaderLines val="1"/>
            <c:leaderLines>
              <c:spPr>
                <a:ln w="6350" cap="flat" cmpd="sng" algn="ctr">
                  <a:solidFill>
                    <a:schemeClr val="dk1"/>
                  </a:solidFill>
                  <a:prstDash val="solid"/>
                  <a:miter lim="800000"/>
                </a:ln>
                <a:effectLst/>
              </c:spPr>
            </c:leaderLines>
            <c:extLst>
              <c:ext xmlns:c15="http://schemas.microsoft.com/office/drawing/2012/chart" uri="{CE6537A1-D6FC-4f65-9D91-7224C49458BB}"/>
            </c:extLst>
          </c:dLbls>
          <c:cat>
            <c:strRef>
              <c:f>'Soja 25-26'!$I$104:$I$106</c:f>
              <c:strCache>
                <c:ptCount val="3"/>
                <c:pt idx="0">
                  <c:v>Ruim</c:v>
                </c:pt>
                <c:pt idx="1">
                  <c:v>Regular</c:v>
                </c:pt>
                <c:pt idx="2">
                  <c:v>Bom</c:v>
                </c:pt>
              </c:strCache>
            </c:strRef>
          </c:cat>
          <c:val>
            <c:numRef>
              <c:f>'Soja 25-26'!$J$104:$J$106</c:f>
              <c:numCache>
                <c:formatCode>0%</c:formatCode>
                <c:ptCount val="3"/>
                <c:pt idx="0">
                  <c:v>0.14566711973816465</c:v>
                </c:pt>
                <c:pt idx="1">
                  <c:v>0.44216191185442794</c:v>
                </c:pt>
                <c:pt idx="2">
                  <c:v>0.4121709684074073</c:v>
                </c:pt>
              </c:numCache>
            </c:numRef>
          </c:val>
          <c:extLst>
            <c:ext xmlns:c16="http://schemas.microsoft.com/office/drawing/2014/chart" uri="{C3380CC4-5D6E-409C-BE32-E72D297353CC}">
              <c16:uniqueId val="{00000006-8297-457B-9B91-B262458CA3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pt-B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079734566667407"/>
          <c:y val="0.10494253098883291"/>
          <c:w val="0.61909012000207286"/>
          <c:h val="0.87431112330843774"/>
        </c:manualLayout>
      </c:layout>
      <c:pieChart>
        <c:varyColors val="1"/>
        <c:ser>
          <c:idx val="0"/>
          <c:order val="0"/>
          <c:spPr>
            <a:solidFill>
              <a:schemeClr val="accent6">
                <a:lumMod val="50000"/>
              </a:schemeClr>
            </a:solidFill>
            <a:ln>
              <a:noFill/>
            </a:ln>
            <a:scene3d>
              <a:camera prst="orthographicFront"/>
              <a:lightRig rig="threePt" dir="t"/>
            </a:scene3d>
            <a:sp3d>
              <a:bevelT/>
              <a:bevelB/>
            </a:sp3d>
          </c:spPr>
          <c:dPt>
            <c:idx val="0"/>
            <c:bubble3D val="0"/>
            <c:spPr>
              <a:solidFill>
                <a:srgbClr val="C00000"/>
              </a:solidFill>
              <a:ln w="19050">
                <a:noFill/>
              </a:ln>
              <a:effectLst/>
              <a:scene3d>
                <a:camera prst="orthographicFront"/>
                <a:lightRig rig="threePt" dir="t"/>
              </a:scene3d>
              <a:sp3d>
                <a:bevelT/>
                <a:bevelB/>
              </a:sp3d>
            </c:spPr>
            <c:extLst>
              <c:ext xmlns:c16="http://schemas.microsoft.com/office/drawing/2014/chart" uri="{C3380CC4-5D6E-409C-BE32-E72D297353CC}">
                <c16:uniqueId val="{00000001-8A3F-4BDC-9D2E-3E94499CDE2F}"/>
              </c:ext>
            </c:extLst>
          </c:dPt>
          <c:dPt>
            <c:idx val="1"/>
            <c:bubble3D val="0"/>
            <c:spPr>
              <a:solidFill>
                <a:schemeClr val="accent2">
                  <a:lumMod val="75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3-8A3F-4BDC-9D2E-3E94499CDE2F}"/>
              </c:ext>
            </c:extLst>
          </c:dPt>
          <c:dPt>
            <c:idx val="2"/>
            <c:bubble3D val="0"/>
            <c:spPr>
              <a:solidFill>
                <a:schemeClr val="accent6">
                  <a:lumMod val="50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5-8A3F-4BDC-9D2E-3E94499CDE2F}"/>
              </c:ext>
            </c:extLst>
          </c:dPt>
          <c:dLbls>
            <c:dLbl>
              <c:idx val="0"/>
              <c:layout>
                <c:manualLayout>
                  <c:x val="-7.8127197755420819E-2"/>
                  <c:y val="0.13267141055547932"/>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0">
                  <a:spAutoFit/>
                </a:bodyPr>
                <a:lstStyle/>
                <a:p>
                  <a:pPr algn="ctr" rtl="0">
                    <a:defRPr lang="en-US" sz="900" b="1" i="0" u="none" strike="noStrike" kern="1200" baseline="0">
                      <a:solidFill>
                        <a:sysClr val="windowText" lastClr="000000"/>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A3F-4BDC-9D2E-3E94499CDE2F}"/>
                </c:ext>
              </c:extLst>
            </c:dLbl>
            <c:dLbl>
              <c:idx val="1"/>
              <c:layout>
                <c:manualLayout>
                  <c:x val="-0.13252349516216197"/>
                  <c:y val="-2.2302158273381296E-2"/>
                </c:manualLayout>
              </c:layout>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A3F-4BDC-9D2E-3E94499CDE2F}"/>
                </c:ext>
              </c:extLst>
            </c:dLbl>
            <c:dLbl>
              <c:idx val="2"/>
              <c:layout>
                <c:manualLayout>
                  <c:x val="0.13423982647448568"/>
                  <c:y val="2.5077921314174818E-2"/>
                </c:manualLayout>
              </c:layout>
              <c:numFmt formatCode="0.0%" sourceLinked="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A3F-4BDC-9D2E-3E94499CDE2F}"/>
                </c:ext>
              </c:extLst>
            </c:dLbl>
            <c:numFmt formatCode="0.0%" sourceLinked="0"/>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1"/>
            <c:showBubbleSize val="0"/>
            <c:showLeaderLines val="1"/>
            <c:leaderLines>
              <c:spPr>
                <a:ln w="6350" cap="flat" cmpd="sng" algn="ctr">
                  <a:solidFill>
                    <a:schemeClr val="dk1"/>
                  </a:solidFill>
                  <a:prstDash val="solid"/>
                  <a:miter lim="800000"/>
                </a:ln>
                <a:effectLst/>
              </c:spPr>
            </c:leaderLines>
            <c:extLst>
              <c:ext xmlns:c15="http://schemas.microsoft.com/office/drawing/2012/chart" uri="{CE6537A1-D6FC-4f65-9D91-7224C49458BB}"/>
            </c:extLst>
          </c:dLbls>
          <c:cat>
            <c:strRef>
              <c:f>'Soja 25-26'!$I$77:$I$79</c:f>
              <c:strCache>
                <c:ptCount val="3"/>
                <c:pt idx="0">
                  <c:v>Ruim</c:v>
                </c:pt>
                <c:pt idx="1">
                  <c:v>Regular</c:v>
                </c:pt>
                <c:pt idx="2">
                  <c:v>Bom</c:v>
                </c:pt>
              </c:strCache>
            </c:strRef>
          </c:cat>
          <c:val>
            <c:numRef>
              <c:f>'Soja 25-26'!$J$77:$J$79</c:f>
              <c:numCache>
                <c:formatCode>0%</c:formatCode>
                <c:ptCount val="3"/>
                <c:pt idx="0">
                  <c:v>0.13821302809053873</c:v>
                </c:pt>
                <c:pt idx="1">
                  <c:v>0.28288679093899599</c:v>
                </c:pt>
                <c:pt idx="2">
                  <c:v>0.57890018097046536</c:v>
                </c:pt>
              </c:numCache>
            </c:numRef>
          </c:val>
          <c:extLst>
            <c:ext xmlns:c16="http://schemas.microsoft.com/office/drawing/2014/chart" uri="{C3380CC4-5D6E-409C-BE32-E72D297353CC}">
              <c16:uniqueId val="{00000006-8A3F-4BDC-9D2E-3E94499CDE2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pt-B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23096659735602"/>
          <c:y val="0.11885606857994967"/>
          <c:w val="0.6471802020918499"/>
          <c:h val="0.90335593467483233"/>
        </c:manualLayout>
      </c:layout>
      <c:pieChart>
        <c:varyColors val="1"/>
        <c:ser>
          <c:idx val="0"/>
          <c:order val="0"/>
          <c:spPr>
            <a:solidFill>
              <a:schemeClr val="accent6">
                <a:lumMod val="50000"/>
              </a:schemeClr>
            </a:solidFill>
            <a:ln>
              <a:noFill/>
            </a:ln>
            <a:scene3d>
              <a:camera prst="orthographicFront"/>
              <a:lightRig rig="threePt" dir="t"/>
            </a:scene3d>
            <a:sp3d>
              <a:bevelT/>
              <a:bevelB/>
            </a:sp3d>
          </c:spPr>
          <c:dPt>
            <c:idx val="0"/>
            <c:bubble3D val="0"/>
            <c:spPr>
              <a:solidFill>
                <a:srgbClr val="C00000"/>
              </a:solidFill>
              <a:ln w="19050">
                <a:noFill/>
              </a:ln>
              <a:effectLst/>
              <a:scene3d>
                <a:camera prst="orthographicFront"/>
                <a:lightRig rig="threePt" dir="t"/>
              </a:scene3d>
              <a:sp3d>
                <a:bevelT/>
                <a:bevelB/>
              </a:sp3d>
            </c:spPr>
            <c:extLst>
              <c:ext xmlns:c16="http://schemas.microsoft.com/office/drawing/2014/chart" uri="{C3380CC4-5D6E-409C-BE32-E72D297353CC}">
                <c16:uniqueId val="{00000001-4954-448D-9435-FC8E99D8E2CB}"/>
              </c:ext>
            </c:extLst>
          </c:dPt>
          <c:dPt>
            <c:idx val="1"/>
            <c:bubble3D val="0"/>
            <c:spPr>
              <a:solidFill>
                <a:schemeClr val="accent2">
                  <a:lumMod val="75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3-4954-448D-9435-FC8E99D8E2CB}"/>
              </c:ext>
            </c:extLst>
          </c:dPt>
          <c:dPt>
            <c:idx val="2"/>
            <c:bubble3D val="0"/>
            <c:spPr>
              <a:solidFill>
                <a:schemeClr val="accent6">
                  <a:lumMod val="50000"/>
                </a:schemeClr>
              </a:solidFill>
              <a:ln w="19050">
                <a:noFill/>
              </a:ln>
              <a:effectLst/>
              <a:scene3d>
                <a:camera prst="orthographicFront"/>
                <a:lightRig rig="threePt" dir="t"/>
              </a:scene3d>
              <a:sp3d>
                <a:bevelT/>
                <a:bevelB/>
              </a:sp3d>
            </c:spPr>
            <c:extLst>
              <c:ext xmlns:c16="http://schemas.microsoft.com/office/drawing/2014/chart" uri="{C3380CC4-5D6E-409C-BE32-E72D297353CC}">
                <c16:uniqueId val="{00000005-4954-448D-9435-FC8E99D8E2CB}"/>
              </c:ext>
            </c:extLst>
          </c:dPt>
          <c:dLbls>
            <c:dLbl>
              <c:idx val="0"/>
              <c:layout>
                <c:manualLayout>
                  <c:x val="-8.8498893892003522E-2"/>
                  <c:y val="0.13297602218676444"/>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954-448D-9435-FC8E99D8E2CB}"/>
                </c:ext>
              </c:extLst>
            </c:dLbl>
            <c:dLbl>
              <c:idx val="1"/>
              <c:layout>
                <c:manualLayout>
                  <c:x val="-0.14349935410910392"/>
                  <c:y val="-6.7730287932577043E-2"/>
                </c:manualLayout>
              </c:layout>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954-448D-9435-FC8E99D8E2CB}"/>
                </c:ext>
              </c:extLst>
            </c:dLbl>
            <c:dLbl>
              <c:idx val="2"/>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extLst>
                <c:ext xmlns:c16="http://schemas.microsoft.com/office/drawing/2014/chart" uri="{C3380CC4-5D6E-409C-BE32-E72D297353CC}">
                  <c16:uniqueId val="{00000005-4954-448D-9435-FC8E99D8E2CB}"/>
                </c:ext>
              </c:extLst>
            </c:dLbl>
            <c:numFmt formatCode="0.0%" sourceLinked="0"/>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1"/>
            <c:showBubbleSize val="0"/>
            <c:showLeaderLines val="1"/>
            <c:leaderLines>
              <c:spPr>
                <a:ln w="6350" cap="flat" cmpd="sng" algn="ctr">
                  <a:solidFill>
                    <a:schemeClr val="dk1"/>
                  </a:solidFill>
                  <a:prstDash val="solid"/>
                  <a:miter lim="800000"/>
                </a:ln>
                <a:effectLst/>
              </c:spPr>
            </c:leaderLines>
            <c:extLst>
              <c:ext xmlns:c15="http://schemas.microsoft.com/office/drawing/2012/chart" uri="{CE6537A1-D6FC-4f65-9D91-7224C49458BB}"/>
            </c:extLst>
          </c:dLbls>
          <c:cat>
            <c:strRef>
              <c:f>'Soja 25-26'!$I$91:$I$93</c:f>
              <c:strCache>
                <c:ptCount val="3"/>
                <c:pt idx="0">
                  <c:v>Ruim</c:v>
                </c:pt>
                <c:pt idx="1">
                  <c:v>Regular</c:v>
                </c:pt>
                <c:pt idx="2">
                  <c:v>Bom</c:v>
                </c:pt>
              </c:strCache>
            </c:strRef>
          </c:cat>
          <c:val>
            <c:numRef>
              <c:f>'Soja 25-26'!$J$91:$J$93</c:f>
              <c:numCache>
                <c:formatCode>0%</c:formatCode>
                <c:ptCount val="3"/>
                <c:pt idx="0">
                  <c:v>0.15753233980655609</c:v>
                </c:pt>
                <c:pt idx="1">
                  <c:v>0.27384643964652661</c:v>
                </c:pt>
                <c:pt idx="2">
                  <c:v>0.56862122054691733</c:v>
                </c:pt>
              </c:numCache>
            </c:numRef>
          </c:val>
          <c:extLst>
            <c:ext xmlns:c16="http://schemas.microsoft.com/office/drawing/2014/chart" uri="{C3380CC4-5D6E-409C-BE32-E72D297353CC}">
              <c16:uniqueId val="{00000006-4954-448D-9435-FC8E99D8E2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pt-B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9B372F-D793-42A6-8D63-2C00CE998181}"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pt-BR"/>
        </a:p>
      </dgm:t>
    </dgm:pt>
    <dgm:pt modelId="{4551D8F3-2681-4D2E-BD31-ED609973373F}">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VE</a:t>
          </a:r>
        </a:p>
      </dgm:t>
    </dgm:pt>
    <dgm:pt modelId="{6DD83B43-5EE8-4FB4-8C09-D3C78DF1042A}" type="parTrans" cxnId="{2B0B551F-F39D-4222-875D-F85F2F7D6E6E}">
      <dgm:prSet/>
      <dgm:spPr/>
      <dgm:t>
        <a:bodyPr/>
        <a:lstStyle/>
        <a:p>
          <a:endParaRPr lang="pt-BR" sz="800" b="0"/>
        </a:p>
      </dgm:t>
    </dgm:pt>
    <dgm:pt modelId="{2FBA49CE-B802-4656-920F-ADE630D66DEF}" type="sibTrans" cxnId="{2B0B551F-F39D-4222-875D-F85F2F7D6E6E}">
      <dgm:prSet/>
      <dgm:spPr/>
      <dgm:t>
        <a:bodyPr/>
        <a:lstStyle/>
        <a:p>
          <a:endParaRPr lang="pt-BR" sz="800" b="0"/>
        </a:p>
      </dgm:t>
    </dgm:pt>
    <dgm:pt modelId="{3822A602-3327-4F63-87F9-A68A21BB8646}">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V1</a:t>
          </a:r>
        </a:p>
      </dgm:t>
    </dgm:pt>
    <dgm:pt modelId="{BA3E39DD-86E6-45DD-85B1-29DF78D321DB}" type="parTrans" cxnId="{DF6B1378-D546-47EE-85B2-5B9419BB08FA}">
      <dgm:prSet/>
      <dgm:spPr/>
      <dgm:t>
        <a:bodyPr/>
        <a:lstStyle/>
        <a:p>
          <a:endParaRPr lang="pt-BR" sz="800" b="0"/>
        </a:p>
      </dgm:t>
    </dgm:pt>
    <dgm:pt modelId="{2EABE98C-E569-49D5-B4A9-D1C434F222A2}" type="sibTrans" cxnId="{DF6B1378-D546-47EE-85B2-5B9419BB08FA}">
      <dgm:prSet/>
      <dgm:spPr/>
      <dgm:t>
        <a:bodyPr/>
        <a:lstStyle/>
        <a:p>
          <a:endParaRPr lang="pt-BR" sz="800" b="0"/>
        </a:p>
      </dgm:t>
    </dgm:pt>
    <dgm:pt modelId="{B9413B37-6A46-49FE-A40D-A05AE296AC5E}">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V2</a:t>
          </a:r>
        </a:p>
      </dgm:t>
    </dgm:pt>
    <dgm:pt modelId="{3E5ECCDC-2C63-4E0E-B92D-44BE3E686057}" type="parTrans" cxnId="{3FA750BA-FCFA-4BA1-AA1B-EA78B0828DA4}">
      <dgm:prSet/>
      <dgm:spPr/>
      <dgm:t>
        <a:bodyPr/>
        <a:lstStyle/>
        <a:p>
          <a:endParaRPr lang="pt-BR" sz="800" b="0"/>
        </a:p>
      </dgm:t>
    </dgm:pt>
    <dgm:pt modelId="{4E5D62C7-AA2B-4C06-9479-4FB7CBF6EE9B}" type="sibTrans" cxnId="{3FA750BA-FCFA-4BA1-AA1B-EA78B0828DA4}">
      <dgm:prSet/>
      <dgm:spPr/>
      <dgm:t>
        <a:bodyPr/>
        <a:lstStyle/>
        <a:p>
          <a:endParaRPr lang="pt-BR" sz="800" b="0"/>
        </a:p>
      </dgm:t>
    </dgm:pt>
    <dgm:pt modelId="{85982EBB-FFE4-4349-9694-938E06C3646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V3</a:t>
          </a:r>
        </a:p>
      </dgm:t>
    </dgm:pt>
    <dgm:pt modelId="{1D4B0894-925B-411E-8721-4AE3A821D352}" type="parTrans" cxnId="{8BA650C9-2CDA-41C9-A5A0-7B1BEA6B3B55}">
      <dgm:prSet/>
      <dgm:spPr/>
      <dgm:t>
        <a:bodyPr/>
        <a:lstStyle/>
        <a:p>
          <a:endParaRPr lang="pt-BR" sz="800" b="0"/>
        </a:p>
      </dgm:t>
    </dgm:pt>
    <dgm:pt modelId="{A6E7CDB3-6130-49BF-B092-373CCC496DE8}" type="sibTrans" cxnId="{8BA650C9-2CDA-41C9-A5A0-7B1BEA6B3B55}">
      <dgm:prSet/>
      <dgm:spPr/>
      <dgm:t>
        <a:bodyPr/>
        <a:lstStyle/>
        <a:p>
          <a:endParaRPr lang="pt-BR" sz="800" b="0"/>
        </a:p>
      </dgm:t>
    </dgm:pt>
    <dgm:pt modelId="{325844B5-DFFF-44E9-8548-6FFF6675B74C}">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V4</a:t>
          </a:r>
        </a:p>
      </dgm:t>
    </dgm:pt>
    <dgm:pt modelId="{336FA161-6EAB-4BB5-85D6-B03DD69FDB25}" type="parTrans" cxnId="{65E87A18-7E7D-41A6-9B65-BC7C786E6DD9}">
      <dgm:prSet/>
      <dgm:spPr/>
      <dgm:t>
        <a:bodyPr/>
        <a:lstStyle/>
        <a:p>
          <a:endParaRPr lang="pt-BR" sz="800" b="0"/>
        </a:p>
      </dgm:t>
    </dgm:pt>
    <dgm:pt modelId="{C9F57BCC-0F62-4785-9593-4BDD22B5B3C6}" type="sibTrans" cxnId="{65E87A18-7E7D-41A6-9B65-BC7C786E6DD9}">
      <dgm:prSet/>
      <dgm:spPr/>
      <dgm:t>
        <a:bodyPr/>
        <a:lstStyle/>
        <a:p>
          <a:endParaRPr lang="pt-BR" sz="800" b="0"/>
        </a:p>
      </dgm:t>
    </dgm:pt>
    <dgm:pt modelId="{C15662BD-891E-42C4-BA11-7A4479817561}">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V6</a:t>
          </a:r>
        </a:p>
      </dgm:t>
    </dgm:pt>
    <dgm:pt modelId="{3BED3D20-7C61-485E-877B-C88800B5E7DA}" type="parTrans" cxnId="{55C3F66F-D48B-4436-86EB-DCB8C387785F}">
      <dgm:prSet/>
      <dgm:spPr/>
      <dgm:t>
        <a:bodyPr/>
        <a:lstStyle/>
        <a:p>
          <a:endParaRPr lang="pt-BR" sz="800" b="0"/>
        </a:p>
      </dgm:t>
    </dgm:pt>
    <dgm:pt modelId="{0A62B457-9264-4D01-83B6-BC7A987E3C65}" type="sibTrans" cxnId="{55C3F66F-D48B-4436-86EB-DCB8C387785F}">
      <dgm:prSet/>
      <dgm:spPr/>
      <dgm:t>
        <a:bodyPr/>
        <a:lstStyle/>
        <a:p>
          <a:endParaRPr lang="pt-BR" sz="800" b="0"/>
        </a:p>
      </dgm:t>
    </dgm:pt>
    <dgm:pt modelId="{6FEFD80E-B4E8-4704-A3F7-B68E2747FEE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VN</a:t>
          </a:r>
        </a:p>
      </dgm:t>
    </dgm:pt>
    <dgm:pt modelId="{869312B1-F671-4B46-A233-C5E35E933BD0}" type="parTrans" cxnId="{C1D57A90-79BC-4ACA-8D7A-264AA15FC867}">
      <dgm:prSet/>
      <dgm:spPr/>
      <dgm:t>
        <a:bodyPr/>
        <a:lstStyle/>
        <a:p>
          <a:endParaRPr lang="pt-BR" sz="800" b="0"/>
        </a:p>
      </dgm:t>
    </dgm:pt>
    <dgm:pt modelId="{B6BBB0C8-4372-4B83-A797-A70B9726396D}" type="sibTrans" cxnId="{C1D57A90-79BC-4ACA-8D7A-264AA15FC867}">
      <dgm:prSet/>
      <dgm:spPr/>
      <dgm:t>
        <a:bodyPr/>
        <a:lstStyle/>
        <a:p>
          <a:endParaRPr lang="pt-BR" sz="800" b="0"/>
        </a:p>
      </dgm:t>
    </dgm:pt>
    <dgm:pt modelId="{535BDCC6-5938-4B72-BAAD-A633D430790A}">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R1</a:t>
          </a:r>
        </a:p>
      </dgm:t>
    </dgm:pt>
    <dgm:pt modelId="{9DE7306C-2665-4A24-B65F-4F253A4CF798}" type="parTrans" cxnId="{6239E387-5E35-4EEC-AA1C-F92F3653CA95}">
      <dgm:prSet/>
      <dgm:spPr/>
      <dgm:t>
        <a:bodyPr/>
        <a:lstStyle/>
        <a:p>
          <a:endParaRPr lang="pt-BR" sz="800" b="0"/>
        </a:p>
      </dgm:t>
    </dgm:pt>
    <dgm:pt modelId="{36C87743-B188-46EC-BE92-9799E9A54E81}" type="sibTrans" cxnId="{6239E387-5E35-4EEC-AA1C-F92F3653CA95}">
      <dgm:prSet/>
      <dgm:spPr/>
      <dgm:t>
        <a:bodyPr/>
        <a:lstStyle/>
        <a:p>
          <a:endParaRPr lang="pt-BR" sz="800" b="0"/>
        </a:p>
      </dgm:t>
    </dgm:pt>
    <dgm:pt modelId="{C33589A2-F4B4-4B65-888D-14388F13075C}">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R2</a:t>
          </a:r>
        </a:p>
      </dgm:t>
    </dgm:pt>
    <dgm:pt modelId="{C80CEEA8-91ED-411F-B11F-93C766411A97}" type="parTrans" cxnId="{6ECB323A-F713-42C4-B84C-F5BC39289C45}">
      <dgm:prSet/>
      <dgm:spPr/>
      <dgm:t>
        <a:bodyPr/>
        <a:lstStyle/>
        <a:p>
          <a:endParaRPr lang="pt-BR" sz="800" b="0"/>
        </a:p>
      </dgm:t>
    </dgm:pt>
    <dgm:pt modelId="{E31E8F71-F78B-4BCC-9EFD-15AD878D87D8}" type="sibTrans" cxnId="{6ECB323A-F713-42C4-B84C-F5BC39289C45}">
      <dgm:prSet/>
      <dgm:spPr/>
      <dgm:t>
        <a:bodyPr/>
        <a:lstStyle/>
        <a:p>
          <a:endParaRPr lang="pt-BR" sz="800" b="0"/>
        </a:p>
      </dgm:t>
    </dgm:pt>
    <dgm:pt modelId="{5F63F72C-BBE5-4673-B146-C01815D9FFB8}">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R3</a:t>
          </a:r>
        </a:p>
      </dgm:t>
    </dgm:pt>
    <dgm:pt modelId="{EF7A8727-A6F5-4FE3-9A51-36B15E802005}" type="parTrans" cxnId="{AAA6C241-2116-4865-9EF9-23265F6458A8}">
      <dgm:prSet/>
      <dgm:spPr/>
      <dgm:t>
        <a:bodyPr/>
        <a:lstStyle/>
        <a:p>
          <a:endParaRPr lang="pt-BR" sz="800" b="0"/>
        </a:p>
      </dgm:t>
    </dgm:pt>
    <dgm:pt modelId="{1CA49394-C13D-488B-A373-27609610164A}" type="sibTrans" cxnId="{AAA6C241-2116-4865-9EF9-23265F6458A8}">
      <dgm:prSet/>
      <dgm:spPr/>
      <dgm:t>
        <a:bodyPr/>
        <a:lstStyle/>
        <a:p>
          <a:endParaRPr lang="pt-BR" sz="800" b="0"/>
        </a:p>
      </dgm:t>
    </dgm:pt>
    <dgm:pt modelId="{19E91616-7CFE-4314-94A1-A93548E295C0}">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R4</a:t>
          </a:r>
        </a:p>
      </dgm:t>
    </dgm:pt>
    <dgm:pt modelId="{15983507-C6E0-4483-ADF7-4205828325FC}" type="parTrans" cxnId="{502B03BB-6CD1-48FB-BE42-3843EB817841}">
      <dgm:prSet/>
      <dgm:spPr/>
      <dgm:t>
        <a:bodyPr/>
        <a:lstStyle/>
        <a:p>
          <a:endParaRPr lang="pt-BR" sz="800" b="0"/>
        </a:p>
      </dgm:t>
    </dgm:pt>
    <dgm:pt modelId="{9314CAB2-B7E3-430C-ACEB-D6959D72D362}" type="sibTrans" cxnId="{502B03BB-6CD1-48FB-BE42-3843EB817841}">
      <dgm:prSet/>
      <dgm:spPr/>
      <dgm:t>
        <a:bodyPr/>
        <a:lstStyle/>
        <a:p>
          <a:endParaRPr lang="pt-BR" sz="800" b="0"/>
        </a:p>
      </dgm:t>
    </dgm:pt>
    <dgm:pt modelId="{0FEE1CA4-E324-4BC2-BC4B-692220DF5FDE}">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R5</a:t>
          </a:r>
        </a:p>
      </dgm:t>
    </dgm:pt>
    <dgm:pt modelId="{43222F35-A8EA-443F-A239-EA35F5F2A63F}" type="parTrans" cxnId="{485FD855-F4F1-4517-938C-6303CC921024}">
      <dgm:prSet/>
      <dgm:spPr/>
      <dgm:t>
        <a:bodyPr/>
        <a:lstStyle/>
        <a:p>
          <a:endParaRPr lang="pt-BR" sz="800" b="0"/>
        </a:p>
      </dgm:t>
    </dgm:pt>
    <dgm:pt modelId="{68625C1D-D618-4E86-AB37-C3926EA41743}" type="sibTrans" cxnId="{485FD855-F4F1-4517-938C-6303CC921024}">
      <dgm:prSet/>
      <dgm:spPr/>
      <dgm:t>
        <a:bodyPr/>
        <a:lstStyle/>
        <a:p>
          <a:endParaRPr lang="pt-BR" sz="800" b="0"/>
        </a:p>
      </dgm:t>
    </dgm:pt>
    <dgm:pt modelId="{D5CF1CA2-A781-4B0B-8075-7DEA89E8E380}">
      <dgm:prSet custT="1"/>
      <dgm:spPr>
        <a:solidFill>
          <a:schemeClr val="accent6">
            <a:lumMod val="50000"/>
          </a:schemeClr>
        </a:solidFill>
        <a:scene3d>
          <a:camera prst="orthographicFront"/>
          <a:lightRig rig="threePt" dir="t"/>
        </a:scene3d>
        <a:sp3d>
          <a:bevelT w="114300" prst="hardEdge"/>
        </a:sp3d>
      </dgm:spPr>
      <dgm:t>
        <a:bodyPr/>
        <a:lstStyle/>
        <a:p>
          <a:r>
            <a:rPr lang="pt-BR" sz="900" b="1" dirty="0"/>
            <a:t>R6</a:t>
          </a:r>
        </a:p>
      </dgm:t>
    </dgm:pt>
    <dgm:pt modelId="{9804B675-0B8D-4607-8847-E1B489DB0204}" type="parTrans" cxnId="{4512D3B9-14DF-4095-9A41-956E3962F0C9}">
      <dgm:prSet/>
      <dgm:spPr/>
      <dgm:t>
        <a:bodyPr/>
        <a:lstStyle/>
        <a:p>
          <a:endParaRPr lang="pt-BR" sz="800" b="0"/>
        </a:p>
      </dgm:t>
    </dgm:pt>
    <dgm:pt modelId="{25FA1F6D-08FC-4732-AE09-E226F5A6BFE2}" type="sibTrans" cxnId="{4512D3B9-14DF-4095-9A41-956E3962F0C9}">
      <dgm:prSet/>
      <dgm:spPr/>
      <dgm:t>
        <a:bodyPr/>
        <a:lstStyle/>
        <a:p>
          <a:endParaRPr lang="pt-BR" sz="800" b="0"/>
        </a:p>
      </dgm:t>
    </dgm:pt>
    <dgm:pt modelId="{E36BC86B-4E96-4B78-B54F-B1CABDA9FD1A}">
      <dgm:prSet custT="1"/>
      <dgm:spPr>
        <a:solidFill>
          <a:schemeClr val="accent4">
            <a:lumMod val="75000"/>
          </a:schemeClr>
        </a:solidFill>
        <a:scene3d>
          <a:camera prst="orthographicFront"/>
          <a:lightRig rig="threePt" dir="t"/>
        </a:scene3d>
        <a:sp3d>
          <a:bevelT w="114300" prst="hardEdge"/>
        </a:sp3d>
      </dgm:spPr>
      <dgm:t>
        <a:bodyPr/>
        <a:lstStyle/>
        <a:p>
          <a:r>
            <a:rPr lang="pt-BR" sz="900" b="1" dirty="0"/>
            <a:t>R7</a:t>
          </a:r>
        </a:p>
      </dgm:t>
    </dgm:pt>
    <dgm:pt modelId="{BEC82341-BC58-47DA-8B7D-C0E97544683B}" type="parTrans" cxnId="{D0CCF011-7669-4C0A-8FA7-98876D34F633}">
      <dgm:prSet/>
      <dgm:spPr/>
      <dgm:t>
        <a:bodyPr/>
        <a:lstStyle/>
        <a:p>
          <a:endParaRPr lang="pt-BR" sz="800" b="0"/>
        </a:p>
      </dgm:t>
    </dgm:pt>
    <dgm:pt modelId="{1C405369-1540-460A-9EFE-82AAC6184449}" type="sibTrans" cxnId="{D0CCF011-7669-4C0A-8FA7-98876D34F633}">
      <dgm:prSet/>
      <dgm:spPr/>
      <dgm:t>
        <a:bodyPr/>
        <a:lstStyle/>
        <a:p>
          <a:endParaRPr lang="pt-BR" sz="800" b="0"/>
        </a:p>
      </dgm:t>
    </dgm:pt>
    <dgm:pt modelId="{3B247BBB-87F1-4816-B864-B8D214FC8CEE}">
      <dgm:prSet custT="1"/>
      <dgm:spPr>
        <a:solidFill>
          <a:schemeClr val="accent4">
            <a:lumMod val="50000"/>
          </a:schemeClr>
        </a:solidFill>
        <a:scene3d>
          <a:camera prst="orthographicFront"/>
          <a:lightRig rig="threePt" dir="t"/>
        </a:scene3d>
        <a:sp3d>
          <a:bevelT w="114300" prst="hardEdge"/>
        </a:sp3d>
      </dgm:spPr>
      <dgm:t>
        <a:bodyPr/>
        <a:lstStyle/>
        <a:p>
          <a:r>
            <a:rPr lang="pt-BR" sz="900" b="1" dirty="0"/>
            <a:t>R8</a:t>
          </a:r>
        </a:p>
      </dgm:t>
    </dgm:pt>
    <dgm:pt modelId="{E5068993-A62A-4C44-AF33-4F59DF8F1173}" type="parTrans" cxnId="{9FDB8BBD-F544-4D50-BB5C-1EC9FAF66C0C}">
      <dgm:prSet/>
      <dgm:spPr/>
      <dgm:t>
        <a:bodyPr/>
        <a:lstStyle/>
        <a:p>
          <a:endParaRPr lang="pt-BR" sz="800" b="0"/>
        </a:p>
      </dgm:t>
    </dgm:pt>
    <dgm:pt modelId="{6D029716-70E7-411E-81E2-B523EB8D89ED}" type="sibTrans" cxnId="{9FDB8BBD-F544-4D50-BB5C-1EC9FAF66C0C}">
      <dgm:prSet/>
      <dgm:spPr/>
      <dgm:t>
        <a:bodyPr/>
        <a:lstStyle/>
        <a:p>
          <a:endParaRPr lang="pt-BR" sz="800" b="0"/>
        </a:p>
      </dgm:t>
    </dgm:pt>
    <dgm:pt modelId="{C5CF9965-A481-484C-BB4C-4972B02418D5}">
      <dgm:prSet custT="1"/>
      <dgm:spPr>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gm:spPr>
      <dgm:t>
        <a:bodyPr spcFirstLastPara="0" vert="horz" wrap="square" lIns="32004" tIns="10668" rIns="10668" bIns="10668" numCol="1" spcCol="1270" anchor="ctr" anchorCtr="0"/>
        <a:lstStyle/>
        <a:p>
          <a:r>
            <a:rPr lang="pt-BR" sz="800" b="0" kern="1200" dirty="0">
              <a:solidFill>
                <a:prstClr val="white"/>
              </a:solidFill>
              <a:latin typeface="Calibri" panose="020F0502020204030204"/>
              <a:ea typeface="+mn-ea"/>
              <a:cs typeface="+mn-cs"/>
            </a:rPr>
            <a:t>V5</a:t>
          </a:r>
        </a:p>
      </dgm:t>
    </dgm:pt>
    <dgm:pt modelId="{5C005AFE-86C6-41C4-A35F-A22D21BDAE51}" type="sibTrans" cxnId="{8501FECD-3078-4E19-9406-52180181D044}">
      <dgm:prSet/>
      <dgm:spPr/>
      <dgm:t>
        <a:bodyPr/>
        <a:lstStyle/>
        <a:p>
          <a:endParaRPr lang="pt-BR" sz="800" b="0"/>
        </a:p>
      </dgm:t>
    </dgm:pt>
    <dgm:pt modelId="{3ADE9FF8-88C3-4923-A7CF-F41508C5E00D}" type="parTrans" cxnId="{8501FECD-3078-4E19-9406-52180181D044}">
      <dgm:prSet/>
      <dgm:spPr/>
      <dgm:t>
        <a:bodyPr/>
        <a:lstStyle/>
        <a:p>
          <a:endParaRPr lang="pt-BR" sz="800" b="0"/>
        </a:p>
      </dgm:t>
    </dgm:pt>
    <dgm:pt modelId="{07405083-3EA7-4B5A-8756-5D97B9EC9284}" type="pres">
      <dgm:prSet presAssocID="{5C9B372F-D793-42A6-8D63-2C00CE998181}" presName="Name0" presStyleCnt="0">
        <dgm:presLayoutVars>
          <dgm:dir/>
          <dgm:animLvl val="lvl"/>
          <dgm:resizeHandles val="exact"/>
        </dgm:presLayoutVars>
      </dgm:prSet>
      <dgm:spPr/>
    </dgm:pt>
    <dgm:pt modelId="{2B3AF678-430A-45A6-A0B7-6144798D8796}" type="pres">
      <dgm:prSet presAssocID="{4551D8F3-2681-4D2E-BD31-ED609973373F}" presName="parTxOnly" presStyleLbl="node1" presStyleIdx="0" presStyleCnt="16" custScaleX="85259" custScaleY="78207">
        <dgm:presLayoutVars>
          <dgm:chMax val="0"/>
          <dgm:chPref val="0"/>
          <dgm:bulletEnabled val="1"/>
        </dgm:presLayoutVars>
      </dgm:prSet>
      <dgm:spPr/>
    </dgm:pt>
    <dgm:pt modelId="{FE656596-753A-45A2-B31C-7544D522EEE2}" type="pres">
      <dgm:prSet presAssocID="{2FBA49CE-B802-4656-920F-ADE630D66DEF}" presName="parTxOnlySpace" presStyleCnt="0"/>
      <dgm:spPr>
        <a:scene3d>
          <a:camera prst="orthographicFront"/>
          <a:lightRig rig="threePt" dir="t"/>
        </a:scene3d>
        <a:sp3d>
          <a:bevelT w="114300" prst="hardEdge"/>
        </a:sp3d>
      </dgm:spPr>
    </dgm:pt>
    <dgm:pt modelId="{84F0BAFA-6C3C-44D7-9C9C-416814B01CDB}" type="pres">
      <dgm:prSet presAssocID="{3822A602-3327-4F63-87F9-A68A21BB8646}" presName="parTxOnly" presStyleLbl="node1" presStyleIdx="1" presStyleCnt="16" custScaleX="85259" custScaleY="78207">
        <dgm:presLayoutVars>
          <dgm:chMax val="0"/>
          <dgm:chPref val="0"/>
          <dgm:bulletEnabled val="1"/>
        </dgm:presLayoutVars>
      </dgm:prSet>
      <dgm:spPr/>
    </dgm:pt>
    <dgm:pt modelId="{5631D8A7-D3AC-4C7A-A64F-1309F72D8165}" type="pres">
      <dgm:prSet presAssocID="{2EABE98C-E569-49D5-B4A9-D1C434F222A2}" presName="parTxOnlySpace" presStyleCnt="0"/>
      <dgm:spPr>
        <a:scene3d>
          <a:camera prst="orthographicFront"/>
          <a:lightRig rig="threePt" dir="t"/>
        </a:scene3d>
        <a:sp3d>
          <a:bevelT w="114300" prst="hardEdge"/>
        </a:sp3d>
      </dgm:spPr>
    </dgm:pt>
    <dgm:pt modelId="{60578FF4-2981-4DC3-B7B1-6BE794874124}" type="pres">
      <dgm:prSet presAssocID="{B9413B37-6A46-49FE-A40D-A05AE296AC5E}" presName="parTxOnly" presStyleLbl="node1" presStyleIdx="2" presStyleCnt="16" custScaleX="85259" custScaleY="78207">
        <dgm:presLayoutVars>
          <dgm:chMax val="0"/>
          <dgm:chPref val="0"/>
          <dgm:bulletEnabled val="1"/>
        </dgm:presLayoutVars>
      </dgm:prSet>
      <dgm:spPr/>
    </dgm:pt>
    <dgm:pt modelId="{EC873A70-2B03-4ADA-B01C-F14968C0C301}" type="pres">
      <dgm:prSet presAssocID="{4E5D62C7-AA2B-4C06-9479-4FB7CBF6EE9B}" presName="parTxOnlySpace" presStyleCnt="0"/>
      <dgm:spPr>
        <a:scene3d>
          <a:camera prst="orthographicFront"/>
          <a:lightRig rig="threePt" dir="t"/>
        </a:scene3d>
        <a:sp3d>
          <a:bevelT w="114300" prst="hardEdge"/>
        </a:sp3d>
      </dgm:spPr>
    </dgm:pt>
    <dgm:pt modelId="{166CF289-8A6E-46F6-B691-584445D360C2}" type="pres">
      <dgm:prSet presAssocID="{85982EBB-FFE4-4349-9694-938E06C36462}" presName="parTxOnly" presStyleLbl="node1" presStyleIdx="3" presStyleCnt="16" custScaleX="85259" custScaleY="78207">
        <dgm:presLayoutVars>
          <dgm:chMax val="0"/>
          <dgm:chPref val="0"/>
          <dgm:bulletEnabled val="1"/>
        </dgm:presLayoutVars>
      </dgm:prSet>
      <dgm:spPr/>
    </dgm:pt>
    <dgm:pt modelId="{F4D2DBBD-6FD2-4061-905F-7AABEDFC3851}" type="pres">
      <dgm:prSet presAssocID="{A6E7CDB3-6130-49BF-B092-373CCC496DE8}" presName="parTxOnlySpace" presStyleCnt="0"/>
      <dgm:spPr>
        <a:scene3d>
          <a:camera prst="orthographicFront"/>
          <a:lightRig rig="threePt" dir="t"/>
        </a:scene3d>
        <a:sp3d>
          <a:bevelT w="114300" prst="hardEdge"/>
        </a:sp3d>
      </dgm:spPr>
    </dgm:pt>
    <dgm:pt modelId="{9D65BEE3-00CC-4D2E-9057-77F178D42965}" type="pres">
      <dgm:prSet presAssocID="{325844B5-DFFF-44E9-8548-6FFF6675B74C}" presName="parTxOnly" presStyleLbl="node1" presStyleIdx="4" presStyleCnt="16" custScaleX="85259" custScaleY="78207">
        <dgm:presLayoutVars>
          <dgm:chMax val="0"/>
          <dgm:chPref val="0"/>
          <dgm:bulletEnabled val="1"/>
        </dgm:presLayoutVars>
      </dgm:prSet>
      <dgm:spPr/>
    </dgm:pt>
    <dgm:pt modelId="{779F3463-F9B2-4DAD-A534-AC6B02467203}" type="pres">
      <dgm:prSet presAssocID="{C9F57BCC-0F62-4785-9593-4BDD22B5B3C6}" presName="parTxOnlySpace" presStyleCnt="0"/>
      <dgm:spPr>
        <a:scene3d>
          <a:camera prst="orthographicFront"/>
          <a:lightRig rig="threePt" dir="t"/>
        </a:scene3d>
        <a:sp3d>
          <a:bevelT w="114300" prst="hardEdge"/>
        </a:sp3d>
      </dgm:spPr>
    </dgm:pt>
    <dgm:pt modelId="{3D99A06E-6647-4F95-8021-C5FC8EDE0F3A}" type="pres">
      <dgm:prSet presAssocID="{C5CF9965-A481-484C-BB4C-4972B02418D5}" presName="parTxOnly" presStyleLbl="node1" presStyleIdx="5" presStyleCnt="16" custScaleX="85259" custScaleY="78207">
        <dgm:presLayoutVars>
          <dgm:chMax val="0"/>
          <dgm:chPref val="0"/>
          <dgm:bulletEnabled val="1"/>
        </dgm:presLayoutVars>
      </dgm:prSet>
      <dgm:spPr>
        <a:xfrm>
          <a:off x="1590679" y="184540"/>
          <a:ext cx="352967" cy="141186"/>
        </a:xfrm>
        <a:prstGeom prst="chevron">
          <a:avLst/>
        </a:prstGeom>
      </dgm:spPr>
    </dgm:pt>
    <dgm:pt modelId="{4A0EA3E3-9EFE-45B8-B4F9-D21AB37D9941}" type="pres">
      <dgm:prSet presAssocID="{5C005AFE-86C6-41C4-A35F-A22D21BDAE51}" presName="parTxOnlySpace" presStyleCnt="0"/>
      <dgm:spPr>
        <a:scene3d>
          <a:camera prst="orthographicFront"/>
          <a:lightRig rig="threePt" dir="t"/>
        </a:scene3d>
        <a:sp3d>
          <a:bevelT w="114300" prst="hardEdge"/>
        </a:sp3d>
      </dgm:spPr>
    </dgm:pt>
    <dgm:pt modelId="{A04073DA-A167-4196-9E45-4A396B59004D}" type="pres">
      <dgm:prSet presAssocID="{C15662BD-891E-42C4-BA11-7A4479817561}" presName="parTxOnly" presStyleLbl="node1" presStyleIdx="6" presStyleCnt="16" custScaleX="80522" custScaleY="78047">
        <dgm:presLayoutVars>
          <dgm:chMax val="0"/>
          <dgm:chPref val="0"/>
          <dgm:bulletEnabled val="1"/>
        </dgm:presLayoutVars>
      </dgm:prSet>
      <dgm:spPr/>
    </dgm:pt>
    <dgm:pt modelId="{268B4CF3-1F4B-42BB-BF18-4A16F691B04A}" type="pres">
      <dgm:prSet presAssocID="{0A62B457-9264-4D01-83B6-BC7A987E3C65}" presName="parTxOnlySpace" presStyleCnt="0"/>
      <dgm:spPr>
        <a:scene3d>
          <a:camera prst="orthographicFront"/>
          <a:lightRig rig="threePt" dir="t"/>
        </a:scene3d>
        <a:sp3d>
          <a:bevelT w="114300" prst="hardEdge"/>
        </a:sp3d>
      </dgm:spPr>
    </dgm:pt>
    <dgm:pt modelId="{F2A2B762-2EDE-4F08-AC45-112B8CF859BE}" type="pres">
      <dgm:prSet presAssocID="{6FEFD80E-B4E8-4704-A3F7-B68E2747FEE2}" presName="parTxOnly" presStyleLbl="node1" presStyleIdx="7" presStyleCnt="16" custScaleX="80522" custScaleY="78047">
        <dgm:presLayoutVars>
          <dgm:chMax val="0"/>
          <dgm:chPref val="0"/>
          <dgm:bulletEnabled val="1"/>
        </dgm:presLayoutVars>
      </dgm:prSet>
      <dgm:spPr/>
    </dgm:pt>
    <dgm:pt modelId="{E4026FBA-9D8D-4461-B9BE-95AE96D0819F}" type="pres">
      <dgm:prSet presAssocID="{B6BBB0C8-4372-4B83-A797-A70B9726396D}" presName="parTxOnlySpace" presStyleCnt="0"/>
      <dgm:spPr>
        <a:scene3d>
          <a:camera prst="orthographicFront"/>
          <a:lightRig rig="threePt" dir="t"/>
        </a:scene3d>
        <a:sp3d>
          <a:bevelT w="114300" prst="hardEdge"/>
        </a:sp3d>
      </dgm:spPr>
    </dgm:pt>
    <dgm:pt modelId="{FEA88AA6-8F0C-45D5-9FAF-3695EF182312}" type="pres">
      <dgm:prSet presAssocID="{535BDCC6-5938-4B72-BAAD-A633D430790A}" presName="parTxOnly" presStyleLbl="node1" presStyleIdx="8" presStyleCnt="16" custScaleX="72311" custScaleY="77890">
        <dgm:presLayoutVars>
          <dgm:chMax val="0"/>
          <dgm:chPref val="0"/>
          <dgm:bulletEnabled val="1"/>
        </dgm:presLayoutVars>
      </dgm:prSet>
      <dgm:spPr/>
    </dgm:pt>
    <dgm:pt modelId="{B95F5F04-1470-4598-9DDD-1E73066C61D8}" type="pres">
      <dgm:prSet presAssocID="{36C87743-B188-46EC-BE92-9799E9A54E81}" presName="parTxOnlySpace" presStyleCnt="0"/>
      <dgm:spPr>
        <a:scene3d>
          <a:camera prst="orthographicFront"/>
          <a:lightRig rig="threePt" dir="t"/>
        </a:scene3d>
        <a:sp3d>
          <a:bevelT w="114300" prst="hardEdge"/>
        </a:sp3d>
      </dgm:spPr>
    </dgm:pt>
    <dgm:pt modelId="{90DC3813-9FA2-4791-B375-C9E1CF11582D}" type="pres">
      <dgm:prSet presAssocID="{C33589A2-F4B4-4B65-888D-14388F13075C}" presName="parTxOnly" presStyleLbl="node1" presStyleIdx="9" presStyleCnt="16" custScaleX="72311" custScaleY="77890">
        <dgm:presLayoutVars>
          <dgm:chMax val="0"/>
          <dgm:chPref val="0"/>
          <dgm:bulletEnabled val="1"/>
        </dgm:presLayoutVars>
      </dgm:prSet>
      <dgm:spPr/>
    </dgm:pt>
    <dgm:pt modelId="{BCA01B9E-237A-4502-BAA6-C4EF5F9DADD3}" type="pres">
      <dgm:prSet presAssocID="{E31E8F71-F78B-4BCC-9EFD-15AD878D87D8}" presName="parTxOnlySpace" presStyleCnt="0"/>
      <dgm:spPr>
        <a:scene3d>
          <a:camera prst="orthographicFront"/>
          <a:lightRig rig="threePt" dir="t"/>
        </a:scene3d>
        <a:sp3d>
          <a:bevelT w="114300" prst="hardEdge"/>
        </a:sp3d>
      </dgm:spPr>
    </dgm:pt>
    <dgm:pt modelId="{2887593D-A67C-4FB7-B384-8194F91662B3}" type="pres">
      <dgm:prSet presAssocID="{5F63F72C-BBE5-4673-B146-C01815D9FFB8}" presName="parTxOnly" presStyleLbl="node1" presStyleIdx="10" presStyleCnt="16" custScaleX="72311" custScaleY="77890">
        <dgm:presLayoutVars>
          <dgm:chMax val="0"/>
          <dgm:chPref val="0"/>
          <dgm:bulletEnabled val="1"/>
        </dgm:presLayoutVars>
      </dgm:prSet>
      <dgm:spPr/>
    </dgm:pt>
    <dgm:pt modelId="{61464331-68E0-46A6-AA97-D3EB2199E755}" type="pres">
      <dgm:prSet presAssocID="{1CA49394-C13D-488B-A373-27609610164A}" presName="parTxOnlySpace" presStyleCnt="0"/>
      <dgm:spPr>
        <a:scene3d>
          <a:camera prst="orthographicFront"/>
          <a:lightRig rig="threePt" dir="t"/>
        </a:scene3d>
        <a:sp3d>
          <a:bevelT w="114300" prst="hardEdge"/>
        </a:sp3d>
      </dgm:spPr>
    </dgm:pt>
    <dgm:pt modelId="{008D82F3-F74D-486F-ABA4-3F15DF889232}" type="pres">
      <dgm:prSet presAssocID="{19E91616-7CFE-4314-94A1-A93548E295C0}" presName="parTxOnly" presStyleLbl="node1" presStyleIdx="11" presStyleCnt="16" custScaleX="69865" custScaleY="76874">
        <dgm:presLayoutVars>
          <dgm:chMax val="0"/>
          <dgm:chPref val="0"/>
          <dgm:bulletEnabled val="1"/>
        </dgm:presLayoutVars>
      </dgm:prSet>
      <dgm:spPr/>
    </dgm:pt>
    <dgm:pt modelId="{A5E900A6-0C0E-4230-8175-BA2217F49A6C}" type="pres">
      <dgm:prSet presAssocID="{9314CAB2-B7E3-430C-ACEB-D6959D72D362}" presName="parTxOnlySpace" presStyleCnt="0"/>
      <dgm:spPr>
        <a:scene3d>
          <a:camera prst="orthographicFront"/>
          <a:lightRig rig="threePt" dir="t"/>
        </a:scene3d>
        <a:sp3d>
          <a:bevelT w="114300" prst="hardEdge"/>
        </a:sp3d>
      </dgm:spPr>
    </dgm:pt>
    <dgm:pt modelId="{072A96EB-653E-4611-8CD1-74F7B36FA15A}" type="pres">
      <dgm:prSet presAssocID="{0FEE1CA4-E324-4BC2-BC4B-692220DF5FDE}" presName="parTxOnly" presStyleLbl="node1" presStyleIdx="12" presStyleCnt="16" custScaleX="70076" custScaleY="78598">
        <dgm:presLayoutVars>
          <dgm:chMax val="0"/>
          <dgm:chPref val="0"/>
          <dgm:bulletEnabled val="1"/>
        </dgm:presLayoutVars>
      </dgm:prSet>
      <dgm:spPr/>
    </dgm:pt>
    <dgm:pt modelId="{D5DB54D2-54BD-4220-AE14-CAC8C5F7E1C9}" type="pres">
      <dgm:prSet presAssocID="{68625C1D-D618-4E86-AB37-C3926EA41743}" presName="parTxOnlySpace" presStyleCnt="0"/>
      <dgm:spPr>
        <a:scene3d>
          <a:camera prst="orthographicFront"/>
          <a:lightRig rig="threePt" dir="t"/>
        </a:scene3d>
        <a:sp3d>
          <a:bevelT w="114300" prst="hardEdge"/>
        </a:sp3d>
      </dgm:spPr>
    </dgm:pt>
    <dgm:pt modelId="{53CA26B1-9562-413E-862E-6DA179BD163A}" type="pres">
      <dgm:prSet presAssocID="{D5CF1CA2-A781-4B0B-8075-7DEA89E8E380}" presName="parTxOnly" presStyleLbl="node1" presStyleIdx="13" presStyleCnt="16" custScaleX="114065" custScaleY="121083">
        <dgm:presLayoutVars>
          <dgm:chMax val="0"/>
          <dgm:chPref val="0"/>
          <dgm:bulletEnabled val="1"/>
        </dgm:presLayoutVars>
      </dgm:prSet>
      <dgm:spPr/>
    </dgm:pt>
    <dgm:pt modelId="{5DA4E27C-D1F9-4A6A-B9DD-AA376C7C5D32}" type="pres">
      <dgm:prSet presAssocID="{25FA1F6D-08FC-4732-AE09-E226F5A6BFE2}" presName="parTxOnlySpace" presStyleCnt="0"/>
      <dgm:spPr>
        <a:scene3d>
          <a:camera prst="orthographicFront"/>
          <a:lightRig rig="threePt" dir="t"/>
        </a:scene3d>
        <a:sp3d>
          <a:bevelT w="114300" prst="hardEdge"/>
        </a:sp3d>
      </dgm:spPr>
    </dgm:pt>
    <dgm:pt modelId="{53E80641-9F41-41D2-9465-A31DFC303728}" type="pres">
      <dgm:prSet presAssocID="{E36BC86B-4E96-4B78-B54F-B1CABDA9FD1A}" presName="parTxOnly" presStyleLbl="node1" presStyleIdx="14" presStyleCnt="16" custScaleX="121189" custScaleY="121227">
        <dgm:presLayoutVars>
          <dgm:chMax val="0"/>
          <dgm:chPref val="0"/>
          <dgm:bulletEnabled val="1"/>
        </dgm:presLayoutVars>
      </dgm:prSet>
      <dgm:spPr/>
    </dgm:pt>
    <dgm:pt modelId="{BAE34F2F-B8DE-4195-A5AA-F4853039D900}" type="pres">
      <dgm:prSet presAssocID="{1C405369-1540-460A-9EFE-82AAC6184449}" presName="parTxOnlySpace" presStyleCnt="0"/>
      <dgm:spPr>
        <a:scene3d>
          <a:camera prst="orthographicFront"/>
          <a:lightRig rig="threePt" dir="t"/>
        </a:scene3d>
        <a:sp3d>
          <a:bevelT w="114300" prst="hardEdge"/>
        </a:sp3d>
      </dgm:spPr>
    </dgm:pt>
    <dgm:pt modelId="{22B34C9A-4A6C-418A-8788-DAF46BDD63DD}" type="pres">
      <dgm:prSet presAssocID="{3B247BBB-87F1-4816-B864-B8D214FC8CEE}" presName="parTxOnly" presStyleLbl="node1" presStyleIdx="15" presStyleCnt="16" custScaleX="121189" custScaleY="121227">
        <dgm:presLayoutVars>
          <dgm:chMax val="0"/>
          <dgm:chPref val="0"/>
          <dgm:bulletEnabled val="1"/>
        </dgm:presLayoutVars>
      </dgm:prSet>
      <dgm:spPr/>
    </dgm:pt>
  </dgm:ptLst>
  <dgm:cxnLst>
    <dgm:cxn modelId="{146A4411-A672-4A64-B111-92AA193CA3D2}" type="presOf" srcId="{3822A602-3327-4F63-87F9-A68A21BB8646}" destId="{84F0BAFA-6C3C-44D7-9C9C-416814B01CDB}" srcOrd="0" destOrd="0" presId="urn:microsoft.com/office/officeart/2005/8/layout/chevron1"/>
    <dgm:cxn modelId="{D0CCF011-7669-4C0A-8FA7-98876D34F633}" srcId="{5C9B372F-D793-42A6-8D63-2C00CE998181}" destId="{E36BC86B-4E96-4B78-B54F-B1CABDA9FD1A}" srcOrd="14" destOrd="0" parTransId="{BEC82341-BC58-47DA-8B7D-C0E97544683B}" sibTransId="{1C405369-1540-460A-9EFE-82AAC6184449}"/>
    <dgm:cxn modelId="{65E87A18-7E7D-41A6-9B65-BC7C786E6DD9}" srcId="{5C9B372F-D793-42A6-8D63-2C00CE998181}" destId="{325844B5-DFFF-44E9-8548-6FFF6675B74C}" srcOrd="4" destOrd="0" parTransId="{336FA161-6EAB-4BB5-85D6-B03DD69FDB25}" sibTransId="{C9F57BCC-0F62-4785-9593-4BDD22B5B3C6}"/>
    <dgm:cxn modelId="{2B0B551F-F39D-4222-875D-F85F2F7D6E6E}" srcId="{5C9B372F-D793-42A6-8D63-2C00CE998181}" destId="{4551D8F3-2681-4D2E-BD31-ED609973373F}" srcOrd="0" destOrd="0" parTransId="{6DD83B43-5EE8-4FB4-8C09-D3C78DF1042A}" sibTransId="{2FBA49CE-B802-4656-920F-ADE630D66DEF}"/>
    <dgm:cxn modelId="{5A557B1F-AF14-4460-9125-65D273A37281}" type="presOf" srcId="{5C9B372F-D793-42A6-8D63-2C00CE998181}" destId="{07405083-3EA7-4B5A-8756-5D97B9EC9284}" srcOrd="0" destOrd="0" presId="urn:microsoft.com/office/officeart/2005/8/layout/chevron1"/>
    <dgm:cxn modelId="{DAE8F128-BB7E-4FD6-9E65-A6941285AFA6}" type="presOf" srcId="{4551D8F3-2681-4D2E-BD31-ED609973373F}" destId="{2B3AF678-430A-45A6-A0B7-6144798D8796}" srcOrd="0" destOrd="0" presId="urn:microsoft.com/office/officeart/2005/8/layout/chevron1"/>
    <dgm:cxn modelId="{FCDEA429-3965-4393-95D7-64464B1435F9}" type="presOf" srcId="{C33589A2-F4B4-4B65-888D-14388F13075C}" destId="{90DC3813-9FA2-4791-B375-C9E1CF11582D}" srcOrd="0" destOrd="0" presId="urn:microsoft.com/office/officeart/2005/8/layout/chevron1"/>
    <dgm:cxn modelId="{B810F434-AA40-4E24-8D81-050CB08B24E1}" type="presOf" srcId="{B9413B37-6A46-49FE-A40D-A05AE296AC5E}" destId="{60578FF4-2981-4DC3-B7B1-6BE794874124}" srcOrd="0" destOrd="0" presId="urn:microsoft.com/office/officeart/2005/8/layout/chevron1"/>
    <dgm:cxn modelId="{6ECB323A-F713-42C4-B84C-F5BC39289C45}" srcId="{5C9B372F-D793-42A6-8D63-2C00CE998181}" destId="{C33589A2-F4B4-4B65-888D-14388F13075C}" srcOrd="9" destOrd="0" parTransId="{C80CEEA8-91ED-411F-B11F-93C766411A97}" sibTransId="{E31E8F71-F78B-4BCC-9EFD-15AD878D87D8}"/>
    <dgm:cxn modelId="{63CC8B3F-46C9-404F-8AF7-CA19223A8FE4}" type="presOf" srcId="{535BDCC6-5938-4B72-BAAD-A633D430790A}" destId="{FEA88AA6-8F0C-45D5-9FAF-3695EF182312}" srcOrd="0" destOrd="0" presId="urn:microsoft.com/office/officeart/2005/8/layout/chevron1"/>
    <dgm:cxn modelId="{8BAE9160-B05C-4ACF-9132-8F7B1E9E0810}" type="presOf" srcId="{D5CF1CA2-A781-4B0B-8075-7DEA89E8E380}" destId="{53CA26B1-9562-413E-862E-6DA179BD163A}" srcOrd="0" destOrd="0" presId="urn:microsoft.com/office/officeart/2005/8/layout/chevron1"/>
    <dgm:cxn modelId="{AAA6C241-2116-4865-9EF9-23265F6458A8}" srcId="{5C9B372F-D793-42A6-8D63-2C00CE998181}" destId="{5F63F72C-BBE5-4673-B146-C01815D9FFB8}" srcOrd="10" destOrd="0" parTransId="{EF7A8727-A6F5-4FE3-9A51-36B15E802005}" sibTransId="{1CA49394-C13D-488B-A373-27609610164A}"/>
    <dgm:cxn modelId="{D33FCD69-9156-4290-A689-C0E319DA63CB}" type="presOf" srcId="{3B247BBB-87F1-4816-B864-B8D214FC8CEE}" destId="{22B34C9A-4A6C-418A-8788-DAF46BDD63DD}" srcOrd="0" destOrd="0" presId="urn:microsoft.com/office/officeart/2005/8/layout/chevron1"/>
    <dgm:cxn modelId="{3AC6E36C-C625-4DEE-909A-9C40DBA08DC3}" type="presOf" srcId="{6FEFD80E-B4E8-4704-A3F7-B68E2747FEE2}" destId="{F2A2B762-2EDE-4F08-AC45-112B8CF859BE}" srcOrd="0" destOrd="0" presId="urn:microsoft.com/office/officeart/2005/8/layout/chevron1"/>
    <dgm:cxn modelId="{55C3F66F-D48B-4436-86EB-DCB8C387785F}" srcId="{5C9B372F-D793-42A6-8D63-2C00CE998181}" destId="{C15662BD-891E-42C4-BA11-7A4479817561}" srcOrd="6" destOrd="0" parTransId="{3BED3D20-7C61-485E-877B-C88800B5E7DA}" sibTransId="{0A62B457-9264-4D01-83B6-BC7A987E3C65}"/>
    <dgm:cxn modelId="{485FD855-F4F1-4517-938C-6303CC921024}" srcId="{5C9B372F-D793-42A6-8D63-2C00CE998181}" destId="{0FEE1CA4-E324-4BC2-BC4B-692220DF5FDE}" srcOrd="12" destOrd="0" parTransId="{43222F35-A8EA-443F-A239-EA35F5F2A63F}" sibTransId="{68625C1D-D618-4E86-AB37-C3926EA41743}"/>
    <dgm:cxn modelId="{489B0A77-DEAD-43C5-94E5-7D97BFACC16C}" type="presOf" srcId="{E36BC86B-4E96-4B78-B54F-B1CABDA9FD1A}" destId="{53E80641-9F41-41D2-9465-A31DFC303728}" srcOrd="0" destOrd="0" presId="urn:microsoft.com/office/officeart/2005/8/layout/chevron1"/>
    <dgm:cxn modelId="{DF6B1378-D546-47EE-85B2-5B9419BB08FA}" srcId="{5C9B372F-D793-42A6-8D63-2C00CE998181}" destId="{3822A602-3327-4F63-87F9-A68A21BB8646}" srcOrd="1" destOrd="0" parTransId="{BA3E39DD-86E6-45DD-85B1-29DF78D321DB}" sibTransId="{2EABE98C-E569-49D5-B4A9-D1C434F222A2}"/>
    <dgm:cxn modelId="{B0D3527C-504F-4AF6-98D3-8FB904269E97}" type="presOf" srcId="{0FEE1CA4-E324-4BC2-BC4B-692220DF5FDE}" destId="{072A96EB-653E-4611-8CD1-74F7B36FA15A}" srcOrd="0" destOrd="0" presId="urn:microsoft.com/office/officeart/2005/8/layout/chevron1"/>
    <dgm:cxn modelId="{6239E387-5E35-4EEC-AA1C-F92F3653CA95}" srcId="{5C9B372F-D793-42A6-8D63-2C00CE998181}" destId="{535BDCC6-5938-4B72-BAAD-A633D430790A}" srcOrd="8" destOrd="0" parTransId="{9DE7306C-2665-4A24-B65F-4F253A4CF798}" sibTransId="{36C87743-B188-46EC-BE92-9799E9A54E81}"/>
    <dgm:cxn modelId="{C1D57A90-79BC-4ACA-8D7A-264AA15FC867}" srcId="{5C9B372F-D793-42A6-8D63-2C00CE998181}" destId="{6FEFD80E-B4E8-4704-A3F7-B68E2747FEE2}" srcOrd="7" destOrd="0" parTransId="{869312B1-F671-4B46-A233-C5E35E933BD0}" sibTransId="{B6BBB0C8-4372-4B83-A797-A70B9726396D}"/>
    <dgm:cxn modelId="{A9E2FEA4-F759-4C77-94AC-3F86C50E4926}" type="presOf" srcId="{C5CF9965-A481-484C-BB4C-4972B02418D5}" destId="{3D99A06E-6647-4F95-8021-C5FC8EDE0F3A}" srcOrd="0" destOrd="0" presId="urn:microsoft.com/office/officeart/2005/8/layout/chevron1"/>
    <dgm:cxn modelId="{8067B5B0-D5C0-4F3E-9DE7-796AA890400F}" type="presOf" srcId="{C15662BD-891E-42C4-BA11-7A4479817561}" destId="{A04073DA-A167-4196-9E45-4A396B59004D}" srcOrd="0" destOrd="0" presId="urn:microsoft.com/office/officeart/2005/8/layout/chevron1"/>
    <dgm:cxn modelId="{4512D3B9-14DF-4095-9A41-956E3962F0C9}" srcId="{5C9B372F-D793-42A6-8D63-2C00CE998181}" destId="{D5CF1CA2-A781-4B0B-8075-7DEA89E8E380}" srcOrd="13" destOrd="0" parTransId="{9804B675-0B8D-4607-8847-E1B489DB0204}" sibTransId="{25FA1F6D-08FC-4732-AE09-E226F5A6BFE2}"/>
    <dgm:cxn modelId="{3FA750BA-FCFA-4BA1-AA1B-EA78B0828DA4}" srcId="{5C9B372F-D793-42A6-8D63-2C00CE998181}" destId="{B9413B37-6A46-49FE-A40D-A05AE296AC5E}" srcOrd="2" destOrd="0" parTransId="{3E5ECCDC-2C63-4E0E-B92D-44BE3E686057}" sibTransId="{4E5D62C7-AA2B-4C06-9479-4FB7CBF6EE9B}"/>
    <dgm:cxn modelId="{502B03BB-6CD1-48FB-BE42-3843EB817841}" srcId="{5C9B372F-D793-42A6-8D63-2C00CE998181}" destId="{19E91616-7CFE-4314-94A1-A93548E295C0}" srcOrd="11" destOrd="0" parTransId="{15983507-C6E0-4483-ADF7-4205828325FC}" sibTransId="{9314CAB2-B7E3-430C-ACEB-D6959D72D362}"/>
    <dgm:cxn modelId="{9FDB8BBD-F544-4D50-BB5C-1EC9FAF66C0C}" srcId="{5C9B372F-D793-42A6-8D63-2C00CE998181}" destId="{3B247BBB-87F1-4816-B864-B8D214FC8CEE}" srcOrd="15" destOrd="0" parTransId="{E5068993-A62A-4C44-AF33-4F59DF8F1173}" sibTransId="{6D029716-70E7-411E-81E2-B523EB8D89ED}"/>
    <dgm:cxn modelId="{86E3A2BE-3B44-476A-BF9F-96A1EE388ADE}" type="presOf" srcId="{85982EBB-FFE4-4349-9694-938E06C36462}" destId="{166CF289-8A6E-46F6-B691-584445D360C2}" srcOrd="0" destOrd="0" presId="urn:microsoft.com/office/officeart/2005/8/layout/chevron1"/>
    <dgm:cxn modelId="{8BA650C9-2CDA-41C9-A5A0-7B1BEA6B3B55}" srcId="{5C9B372F-D793-42A6-8D63-2C00CE998181}" destId="{85982EBB-FFE4-4349-9694-938E06C36462}" srcOrd="3" destOrd="0" parTransId="{1D4B0894-925B-411E-8721-4AE3A821D352}" sibTransId="{A6E7CDB3-6130-49BF-B092-373CCC496DE8}"/>
    <dgm:cxn modelId="{8501FECD-3078-4E19-9406-52180181D044}" srcId="{5C9B372F-D793-42A6-8D63-2C00CE998181}" destId="{C5CF9965-A481-484C-BB4C-4972B02418D5}" srcOrd="5" destOrd="0" parTransId="{3ADE9FF8-88C3-4923-A7CF-F41508C5E00D}" sibTransId="{5C005AFE-86C6-41C4-A35F-A22D21BDAE51}"/>
    <dgm:cxn modelId="{06D4FFD1-731B-43D6-989B-9CDD3398C45B}" type="presOf" srcId="{19E91616-7CFE-4314-94A1-A93548E295C0}" destId="{008D82F3-F74D-486F-ABA4-3F15DF889232}" srcOrd="0" destOrd="0" presId="urn:microsoft.com/office/officeart/2005/8/layout/chevron1"/>
    <dgm:cxn modelId="{4B4C73DF-477E-4F81-BBF8-A75952FD2569}" type="presOf" srcId="{5F63F72C-BBE5-4673-B146-C01815D9FFB8}" destId="{2887593D-A67C-4FB7-B384-8194F91662B3}" srcOrd="0" destOrd="0" presId="urn:microsoft.com/office/officeart/2005/8/layout/chevron1"/>
    <dgm:cxn modelId="{3CA48AFF-4E94-40D7-9B85-823CC13681A6}" type="presOf" srcId="{325844B5-DFFF-44E9-8548-6FFF6675B74C}" destId="{9D65BEE3-00CC-4D2E-9057-77F178D42965}" srcOrd="0" destOrd="0" presId="urn:microsoft.com/office/officeart/2005/8/layout/chevron1"/>
    <dgm:cxn modelId="{5C00C638-DEA9-4378-ADDC-D5C508673C97}" type="presParOf" srcId="{07405083-3EA7-4B5A-8756-5D97B9EC9284}" destId="{2B3AF678-430A-45A6-A0B7-6144798D8796}" srcOrd="0" destOrd="0" presId="urn:microsoft.com/office/officeart/2005/8/layout/chevron1"/>
    <dgm:cxn modelId="{0EAB9C3E-6568-432E-96BE-C296A53441AB}" type="presParOf" srcId="{07405083-3EA7-4B5A-8756-5D97B9EC9284}" destId="{FE656596-753A-45A2-B31C-7544D522EEE2}" srcOrd="1" destOrd="0" presId="urn:microsoft.com/office/officeart/2005/8/layout/chevron1"/>
    <dgm:cxn modelId="{5B721912-718D-43E4-B06E-900F18D9A919}" type="presParOf" srcId="{07405083-3EA7-4B5A-8756-5D97B9EC9284}" destId="{84F0BAFA-6C3C-44D7-9C9C-416814B01CDB}" srcOrd="2" destOrd="0" presId="urn:microsoft.com/office/officeart/2005/8/layout/chevron1"/>
    <dgm:cxn modelId="{D4963948-4F22-4F24-BD09-3330F7639280}" type="presParOf" srcId="{07405083-3EA7-4B5A-8756-5D97B9EC9284}" destId="{5631D8A7-D3AC-4C7A-A64F-1309F72D8165}" srcOrd="3" destOrd="0" presId="urn:microsoft.com/office/officeart/2005/8/layout/chevron1"/>
    <dgm:cxn modelId="{3575C005-F296-4B9E-AED2-1FF0712EFB21}" type="presParOf" srcId="{07405083-3EA7-4B5A-8756-5D97B9EC9284}" destId="{60578FF4-2981-4DC3-B7B1-6BE794874124}" srcOrd="4" destOrd="0" presId="urn:microsoft.com/office/officeart/2005/8/layout/chevron1"/>
    <dgm:cxn modelId="{773EB2D8-3A48-4791-AD3E-2480A5B2377C}" type="presParOf" srcId="{07405083-3EA7-4B5A-8756-5D97B9EC9284}" destId="{EC873A70-2B03-4ADA-B01C-F14968C0C301}" srcOrd="5" destOrd="0" presId="urn:microsoft.com/office/officeart/2005/8/layout/chevron1"/>
    <dgm:cxn modelId="{26CA651B-734C-42B0-90C2-00061D0B5764}" type="presParOf" srcId="{07405083-3EA7-4B5A-8756-5D97B9EC9284}" destId="{166CF289-8A6E-46F6-B691-584445D360C2}" srcOrd="6" destOrd="0" presId="urn:microsoft.com/office/officeart/2005/8/layout/chevron1"/>
    <dgm:cxn modelId="{04E28543-BB4F-4AC8-9DE9-587CE79275C2}" type="presParOf" srcId="{07405083-3EA7-4B5A-8756-5D97B9EC9284}" destId="{F4D2DBBD-6FD2-4061-905F-7AABEDFC3851}" srcOrd="7" destOrd="0" presId="urn:microsoft.com/office/officeart/2005/8/layout/chevron1"/>
    <dgm:cxn modelId="{28BA1B0E-62FD-49CC-A9BE-BB6A91ADF708}" type="presParOf" srcId="{07405083-3EA7-4B5A-8756-5D97B9EC9284}" destId="{9D65BEE3-00CC-4D2E-9057-77F178D42965}" srcOrd="8" destOrd="0" presId="urn:microsoft.com/office/officeart/2005/8/layout/chevron1"/>
    <dgm:cxn modelId="{9A7B9D54-9637-4ADE-9087-1A5DCBC0717B}" type="presParOf" srcId="{07405083-3EA7-4B5A-8756-5D97B9EC9284}" destId="{779F3463-F9B2-4DAD-A534-AC6B02467203}" srcOrd="9" destOrd="0" presId="urn:microsoft.com/office/officeart/2005/8/layout/chevron1"/>
    <dgm:cxn modelId="{14593E2A-F367-4FE4-95B0-6F6C9DB2AF30}" type="presParOf" srcId="{07405083-3EA7-4B5A-8756-5D97B9EC9284}" destId="{3D99A06E-6647-4F95-8021-C5FC8EDE0F3A}" srcOrd="10" destOrd="0" presId="urn:microsoft.com/office/officeart/2005/8/layout/chevron1"/>
    <dgm:cxn modelId="{D8C554A8-543A-4B9B-B445-6485F7F87769}" type="presParOf" srcId="{07405083-3EA7-4B5A-8756-5D97B9EC9284}" destId="{4A0EA3E3-9EFE-45B8-B4F9-D21AB37D9941}" srcOrd="11" destOrd="0" presId="urn:microsoft.com/office/officeart/2005/8/layout/chevron1"/>
    <dgm:cxn modelId="{DD7DE83B-F9F4-462A-A903-E9D14EBB8717}" type="presParOf" srcId="{07405083-3EA7-4B5A-8756-5D97B9EC9284}" destId="{A04073DA-A167-4196-9E45-4A396B59004D}" srcOrd="12" destOrd="0" presId="urn:microsoft.com/office/officeart/2005/8/layout/chevron1"/>
    <dgm:cxn modelId="{E14D8510-C944-4E8F-844E-787D6A4815A1}" type="presParOf" srcId="{07405083-3EA7-4B5A-8756-5D97B9EC9284}" destId="{268B4CF3-1F4B-42BB-BF18-4A16F691B04A}" srcOrd="13" destOrd="0" presId="urn:microsoft.com/office/officeart/2005/8/layout/chevron1"/>
    <dgm:cxn modelId="{6BD84179-6D87-4A7F-9D05-6B3A8EC661D3}" type="presParOf" srcId="{07405083-3EA7-4B5A-8756-5D97B9EC9284}" destId="{F2A2B762-2EDE-4F08-AC45-112B8CF859BE}" srcOrd="14" destOrd="0" presId="urn:microsoft.com/office/officeart/2005/8/layout/chevron1"/>
    <dgm:cxn modelId="{7D9407E6-A09A-41EC-9CD5-D6CB6F1DB241}" type="presParOf" srcId="{07405083-3EA7-4B5A-8756-5D97B9EC9284}" destId="{E4026FBA-9D8D-4461-B9BE-95AE96D0819F}" srcOrd="15" destOrd="0" presId="urn:microsoft.com/office/officeart/2005/8/layout/chevron1"/>
    <dgm:cxn modelId="{DA5E6481-FB40-4A66-AB1A-0893ED7B736F}" type="presParOf" srcId="{07405083-3EA7-4B5A-8756-5D97B9EC9284}" destId="{FEA88AA6-8F0C-45D5-9FAF-3695EF182312}" srcOrd="16" destOrd="0" presId="urn:microsoft.com/office/officeart/2005/8/layout/chevron1"/>
    <dgm:cxn modelId="{74E730E5-092D-40FB-8493-B4775125B0A2}" type="presParOf" srcId="{07405083-3EA7-4B5A-8756-5D97B9EC9284}" destId="{B95F5F04-1470-4598-9DDD-1E73066C61D8}" srcOrd="17" destOrd="0" presId="urn:microsoft.com/office/officeart/2005/8/layout/chevron1"/>
    <dgm:cxn modelId="{9227A695-4014-4D36-9D0D-54AA17638DFC}" type="presParOf" srcId="{07405083-3EA7-4B5A-8756-5D97B9EC9284}" destId="{90DC3813-9FA2-4791-B375-C9E1CF11582D}" srcOrd="18" destOrd="0" presId="urn:microsoft.com/office/officeart/2005/8/layout/chevron1"/>
    <dgm:cxn modelId="{37F9292C-CDD6-4690-A850-E3F6F050828A}" type="presParOf" srcId="{07405083-3EA7-4B5A-8756-5D97B9EC9284}" destId="{BCA01B9E-237A-4502-BAA6-C4EF5F9DADD3}" srcOrd="19" destOrd="0" presId="urn:microsoft.com/office/officeart/2005/8/layout/chevron1"/>
    <dgm:cxn modelId="{446B1220-D055-4BDF-B74D-EC9616C83FCD}" type="presParOf" srcId="{07405083-3EA7-4B5A-8756-5D97B9EC9284}" destId="{2887593D-A67C-4FB7-B384-8194F91662B3}" srcOrd="20" destOrd="0" presId="urn:microsoft.com/office/officeart/2005/8/layout/chevron1"/>
    <dgm:cxn modelId="{CFAD9962-EB7D-4249-B0DF-1B3711AACF36}" type="presParOf" srcId="{07405083-3EA7-4B5A-8756-5D97B9EC9284}" destId="{61464331-68E0-46A6-AA97-D3EB2199E755}" srcOrd="21" destOrd="0" presId="urn:microsoft.com/office/officeart/2005/8/layout/chevron1"/>
    <dgm:cxn modelId="{9EF892D8-4954-4B09-97A9-E1546BCAA6C5}" type="presParOf" srcId="{07405083-3EA7-4B5A-8756-5D97B9EC9284}" destId="{008D82F3-F74D-486F-ABA4-3F15DF889232}" srcOrd="22" destOrd="0" presId="urn:microsoft.com/office/officeart/2005/8/layout/chevron1"/>
    <dgm:cxn modelId="{856261F5-4363-4482-A26D-649E2502E9B5}" type="presParOf" srcId="{07405083-3EA7-4B5A-8756-5D97B9EC9284}" destId="{A5E900A6-0C0E-4230-8175-BA2217F49A6C}" srcOrd="23" destOrd="0" presId="urn:microsoft.com/office/officeart/2005/8/layout/chevron1"/>
    <dgm:cxn modelId="{7784EBC5-92F7-404A-BC73-8E2C58C1716B}" type="presParOf" srcId="{07405083-3EA7-4B5A-8756-5D97B9EC9284}" destId="{072A96EB-653E-4611-8CD1-74F7B36FA15A}" srcOrd="24" destOrd="0" presId="urn:microsoft.com/office/officeart/2005/8/layout/chevron1"/>
    <dgm:cxn modelId="{37676728-8DE0-4A8B-A77A-5875A0F911EE}" type="presParOf" srcId="{07405083-3EA7-4B5A-8756-5D97B9EC9284}" destId="{D5DB54D2-54BD-4220-AE14-CAC8C5F7E1C9}" srcOrd="25" destOrd="0" presId="urn:microsoft.com/office/officeart/2005/8/layout/chevron1"/>
    <dgm:cxn modelId="{2671D19D-B446-4114-8651-38EA0507A151}" type="presParOf" srcId="{07405083-3EA7-4B5A-8756-5D97B9EC9284}" destId="{53CA26B1-9562-413E-862E-6DA179BD163A}" srcOrd="26" destOrd="0" presId="urn:microsoft.com/office/officeart/2005/8/layout/chevron1"/>
    <dgm:cxn modelId="{AEE19DF1-9EED-4D9F-B66C-B4F879675AF2}" type="presParOf" srcId="{07405083-3EA7-4B5A-8756-5D97B9EC9284}" destId="{5DA4E27C-D1F9-4A6A-B9DD-AA376C7C5D32}" srcOrd="27" destOrd="0" presId="urn:microsoft.com/office/officeart/2005/8/layout/chevron1"/>
    <dgm:cxn modelId="{BEB65D13-6070-49D6-85DA-DF794183127A}" type="presParOf" srcId="{07405083-3EA7-4B5A-8756-5D97B9EC9284}" destId="{53E80641-9F41-41D2-9465-A31DFC303728}" srcOrd="28" destOrd="0" presId="urn:microsoft.com/office/officeart/2005/8/layout/chevron1"/>
    <dgm:cxn modelId="{6839E37A-A513-4073-A077-766A5F8AD36B}" type="presParOf" srcId="{07405083-3EA7-4B5A-8756-5D97B9EC9284}" destId="{BAE34F2F-B8DE-4195-A5AA-F4853039D900}" srcOrd="29" destOrd="0" presId="urn:microsoft.com/office/officeart/2005/8/layout/chevron1"/>
    <dgm:cxn modelId="{46260933-44EF-451F-A095-AE1964FA93E4}" type="presParOf" srcId="{07405083-3EA7-4B5A-8756-5D97B9EC9284}" destId="{22B34C9A-4A6C-418A-8788-DAF46BDD63DD}" srcOrd="30"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9B372F-D793-42A6-8D63-2C00CE998181}"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pt-BR"/>
        </a:p>
      </dgm:t>
    </dgm:pt>
    <dgm:pt modelId="{4551D8F3-2681-4D2E-BD31-ED609973373F}">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VE</a:t>
          </a:r>
        </a:p>
      </dgm:t>
    </dgm:pt>
    <dgm:pt modelId="{6DD83B43-5EE8-4FB4-8C09-D3C78DF1042A}" type="parTrans" cxnId="{2B0B551F-F39D-4222-875D-F85F2F7D6E6E}">
      <dgm:prSet/>
      <dgm:spPr/>
      <dgm:t>
        <a:bodyPr/>
        <a:lstStyle/>
        <a:p>
          <a:endParaRPr lang="pt-BR" sz="800" b="0"/>
        </a:p>
      </dgm:t>
    </dgm:pt>
    <dgm:pt modelId="{2FBA49CE-B802-4656-920F-ADE630D66DEF}" type="sibTrans" cxnId="{2B0B551F-F39D-4222-875D-F85F2F7D6E6E}">
      <dgm:prSet/>
      <dgm:spPr/>
      <dgm:t>
        <a:bodyPr/>
        <a:lstStyle/>
        <a:p>
          <a:endParaRPr lang="pt-BR" sz="800" b="0"/>
        </a:p>
      </dgm:t>
    </dgm:pt>
    <dgm:pt modelId="{3822A602-3327-4F63-87F9-A68A21BB8646}">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V1</a:t>
          </a:r>
        </a:p>
      </dgm:t>
    </dgm:pt>
    <dgm:pt modelId="{BA3E39DD-86E6-45DD-85B1-29DF78D321DB}" type="parTrans" cxnId="{DF6B1378-D546-47EE-85B2-5B9419BB08FA}">
      <dgm:prSet/>
      <dgm:spPr/>
      <dgm:t>
        <a:bodyPr/>
        <a:lstStyle/>
        <a:p>
          <a:endParaRPr lang="pt-BR" sz="800" b="0"/>
        </a:p>
      </dgm:t>
    </dgm:pt>
    <dgm:pt modelId="{2EABE98C-E569-49D5-B4A9-D1C434F222A2}" type="sibTrans" cxnId="{DF6B1378-D546-47EE-85B2-5B9419BB08FA}">
      <dgm:prSet/>
      <dgm:spPr/>
      <dgm:t>
        <a:bodyPr/>
        <a:lstStyle/>
        <a:p>
          <a:endParaRPr lang="pt-BR" sz="800" b="0"/>
        </a:p>
      </dgm:t>
    </dgm:pt>
    <dgm:pt modelId="{B9413B37-6A46-49FE-A40D-A05AE296AC5E}">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V2</a:t>
          </a:r>
        </a:p>
      </dgm:t>
    </dgm:pt>
    <dgm:pt modelId="{3E5ECCDC-2C63-4E0E-B92D-44BE3E686057}" type="parTrans" cxnId="{3FA750BA-FCFA-4BA1-AA1B-EA78B0828DA4}">
      <dgm:prSet/>
      <dgm:spPr/>
      <dgm:t>
        <a:bodyPr/>
        <a:lstStyle/>
        <a:p>
          <a:endParaRPr lang="pt-BR" sz="800" b="0"/>
        </a:p>
      </dgm:t>
    </dgm:pt>
    <dgm:pt modelId="{4E5D62C7-AA2B-4C06-9479-4FB7CBF6EE9B}" type="sibTrans" cxnId="{3FA750BA-FCFA-4BA1-AA1B-EA78B0828DA4}">
      <dgm:prSet/>
      <dgm:spPr/>
      <dgm:t>
        <a:bodyPr/>
        <a:lstStyle/>
        <a:p>
          <a:endParaRPr lang="pt-BR" sz="800" b="0"/>
        </a:p>
      </dgm:t>
    </dgm:pt>
    <dgm:pt modelId="{85982EBB-FFE4-4349-9694-938E06C3646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V3</a:t>
          </a:r>
        </a:p>
      </dgm:t>
    </dgm:pt>
    <dgm:pt modelId="{1D4B0894-925B-411E-8721-4AE3A821D352}" type="parTrans" cxnId="{8BA650C9-2CDA-41C9-A5A0-7B1BEA6B3B55}">
      <dgm:prSet/>
      <dgm:spPr/>
      <dgm:t>
        <a:bodyPr/>
        <a:lstStyle/>
        <a:p>
          <a:endParaRPr lang="pt-BR" sz="800" b="0"/>
        </a:p>
      </dgm:t>
    </dgm:pt>
    <dgm:pt modelId="{A6E7CDB3-6130-49BF-B092-373CCC496DE8}" type="sibTrans" cxnId="{8BA650C9-2CDA-41C9-A5A0-7B1BEA6B3B55}">
      <dgm:prSet/>
      <dgm:spPr/>
      <dgm:t>
        <a:bodyPr/>
        <a:lstStyle/>
        <a:p>
          <a:endParaRPr lang="pt-BR" sz="800" b="0"/>
        </a:p>
      </dgm:t>
    </dgm:pt>
    <dgm:pt modelId="{325844B5-DFFF-44E9-8548-6FFF6675B74C}">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V4</a:t>
          </a:r>
        </a:p>
      </dgm:t>
    </dgm:pt>
    <dgm:pt modelId="{336FA161-6EAB-4BB5-85D6-B03DD69FDB25}" type="parTrans" cxnId="{65E87A18-7E7D-41A6-9B65-BC7C786E6DD9}">
      <dgm:prSet/>
      <dgm:spPr/>
      <dgm:t>
        <a:bodyPr/>
        <a:lstStyle/>
        <a:p>
          <a:endParaRPr lang="pt-BR" sz="800" b="0"/>
        </a:p>
      </dgm:t>
    </dgm:pt>
    <dgm:pt modelId="{C9F57BCC-0F62-4785-9593-4BDD22B5B3C6}" type="sibTrans" cxnId="{65E87A18-7E7D-41A6-9B65-BC7C786E6DD9}">
      <dgm:prSet/>
      <dgm:spPr/>
      <dgm:t>
        <a:bodyPr/>
        <a:lstStyle/>
        <a:p>
          <a:endParaRPr lang="pt-BR" sz="800" b="0"/>
        </a:p>
      </dgm:t>
    </dgm:pt>
    <dgm:pt modelId="{C15662BD-891E-42C4-BA11-7A4479817561}">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V6</a:t>
          </a:r>
        </a:p>
      </dgm:t>
    </dgm:pt>
    <dgm:pt modelId="{3BED3D20-7C61-485E-877B-C88800B5E7DA}" type="parTrans" cxnId="{55C3F66F-D48B-4436-86EB-DCB8C387785F}">
      <dgm:prSet/>
      <dgm:spPr/>
      <dgm:t>
        <a:bodyPr/>
        <a:lstStyle/>
        <a:p>
          <a:endParaRPr lang="pt-BR" sz="800" b="0"/>
        </a:p>
      </dgm:t>
    </dgm:pt>
    <dgm:pt modelId="{0A62B457-9264-4D01-83B6-BC7A987E3C65}" type="sibTrans" cxnId="{55C3F66F-D48B-4436-86EB-DCB8C387785F}">
      <dgm:prSet/>
      <dgm:spPr/>
      <dgm:t>
        <a:bodyPr/>
        <a:lstStyle/>
        <a:p>
          <a:endParaRPr lang="pt-BR" sz="800" b="0"/>
        </a:p>
      </dgm:t>
    </dgm:pt>
    <dgm:pt modelId="{6FEFD80E-B4E8-4704-A3F7-B68E2747FEE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VN</a:t>
          </a:r>
        </a:p>
      </dgm:t>
    </dgm:pt>
    <dgm:pt modelId="{869312B1-F671-4B46-A233-C5E35E933BD0}" type="parTrans" cxnId="{C1D57A90-79BC-4ACA-8D7A-264AA15FC867}">
      <dgm:prSet/>
      <dgm:spPr/>
      <dgm:t>
        <a:bodyPr/>
        <a:lstStyle/>
        <a:p>
          <a:endParaRPr lang="pt-BR" sz="800" b="0"/>
        </a:p>
      </dgm:t>
    </dgm:pt>
    <dgm:pt modelId="{B6BBB0C8-4372-4B83-A797-A70B9726396D}" type="sibTrans" cxnId="{C1D57A90-79BC-4ACA-8D7A-264AA15FC867}">
      <dgm:prSet/>
      <dgm:spPr/>
      <dgm:t>
        <a:bodyPr/>
        <a:lstStyle/>
        <a:p>
          <a:endParaRPr lang="pt-BR" sz="800" b="0"/>
        </a:p>
      </dgm:t>
    </dgm:pt>
    <dgm:pt modelId="{535BDCC6-5938-4B72-BAAD-A633D430790A}">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R1</a:t>
          </a:r>
        </a:p>
      </dgm:t>
    </dgm:pt>
    <dgm:pt modelId="{9DE7306C-2665-4A24-B65F-4F253A4CF798}" type="parTrans" cxnId="{6239E387-5E35-4EEC-AA1C-F92F3653CA95}">
      <dgm:prSet/>
      <dgm:spPr/>
      <dgm:t>
        <a:bodyPr/>
        <a:lstStyle/>
        <a:p>
          <a:endParaRPr lang="pt-BR" sz="800" b="0"/>
        </a:p>
      </dgm:t>
    </dgm:pt>
    <dgm:pt modelId="{36C87743-B188-46EC-BE92-9799E9A54E81}" type="sibTrans" cxnId="{6239E387-5E35-4EEC-AA1C-F92F3653CA95}">
      <dgm:prSet/>
      <dgm:spPr/>
      <dgm:t>
        <a:bodyPr/>
        <a:lstStyle/>
        <a:p>
          <a:endParaRPr lang="pt-BR" sz="800" b="0"/>
        </a:p>
      </dgm:t>
    </dgm:pt>
    <dgm:pt modelId="{C33589A2-F4B4-4B65-888D-14388F13075C}">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R2</a:t>
          </a:r>
        </a:p>
      </dgm:t>
    </dgm:pt>
    <dgm:pt modelId="{C80CEEA8-91ED-411F-B11F-93C766411A97}" type="parTrans" cxnId="{6ECB323A-F713-42C4-B84C-F5BC39289C45}">
      <dgm:prSet/>
      <dgm:spPr/>
      <dgm:t>
        <a:bodyPr/>
        <a:lstStyle/>
        <a:p>
          <a:endParaRPr lang="pt-BR" sz="800" b="0"/>
        </a:p>
      </dgm:t>
    </dgm:pt>
    <dgm:pt modelId="{E31E8F71-F78B-4BCC-9EFD-15AD878D87D8}" type="sibTrans" cxnId="{6ECB323A-F713-42C4-B84C-F5BC39289C45}">
      <dgm:prSet/>
      <dgm:spPr/>
      <dgm:t>
        <a:bodyPr/>
        <a:lstStyle/>
        <a:p>
          <a:endParaRPr lang="pt-BR" sz="800" b="0"/>
        </a:p>
      </dgm:t>
    </dgm:pt>
    <dgm:pt modelId="{5F63F72C-BBE5-4673-B146-C01815D9FFB8}">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R3</a:t>
          </a:r>
        </a:p>
      </dgm:t>
    </dgm:pt>
    <dgm:pt modelId="{EF7A8727-A6F5-4FE3-9A51-36B15E802005}" type="parTrans" cxnId="{AAA6C241-2116-4865-9EF9-23265F6458A8}">
      <dgm:prSet/>
      <dgm:spPr/>
      <dgm:t>
        <a:bodyPr/>
        <a:lstStyle/>
        <a:p>
          <a:endParaRPr lang="pt-BR" sz="800" b="0"/>
        </a:p>
      </dgm:t>
    </dgm:pt>
    <dgm:pt modelId="{1CA49394-C13D-488B-A373-27609610164A}" type="sibTrans" cxnId="{AAA6C241-2116-4865-9EF9-23265F6458A8}">
      <dgm:prSet/>
      <dgm:spPr/>
      <dgm:t>
        <a:bodyPr/>
        <a:lstStyle/>
        <a:p>
          <a:endParaRPr lang="pt-BR" sz="800" b="0"/>
        </a:p>
      </dgm:t>
    </dgm:pt>
    <dgm:pt modelId="{19E91616-7CFE-4314-94A1-A93548E295C0}">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R4</a:t>
          </a:r>
        </a:p>
      </dgm:t>
    </dgm:pt>
    <dgm:pt modelId="{15983507-C6E0-4483-ADF7-4205828325FC}" type="parTrans" cxnId="{502B03BB-6CD1-48FB-BE42-3843EB817841}">
      <dgm:prSet/>
      <dgm:spPr/>
      <dgm:t>
        <a:bodyPr/>
        <a:lstStyle/>
        <a:p>
          <a:endParaRPr lang="pt-BR" sz="800" b="0"/>
        </a:p>
      </dgm:t>
    </dgm:pt>
    <dgm:pt modelId="{9314CAB2-B7E3-430C-ACEB-D6959D72D362}" type="sibTrans" cxnId="{502B03BB-6CD1-48FB-BE42-3843EB817841}">
      <dgm:prSet/>
      <dgm:spPr/>
      <dgm:t>
        <a:bodyPr/>
        <a:lstStyle/>
        <a:p>
          <a:endParaRPr lang="pt-BR" sz="800" b="0"/>
        </a:p>
      </dgm:t>
    </dgm:pt>
    <dgm:pt modelId="{0FEE1CA4-E324-4BC2-BC4B-692220DF5FDE}">
      <dgm:prSet custT="1"/>
      <dgm:spPr>
        <a:solidFill>
          <a:schemeClr val="accent6">
            <a:lumMod val="50000"/>
          </a:schemeClr>
        </a:solidFill>
        <a:scene3d>
          <a:camera prst="orthographicFront"/>
          <a:lightRig rig="threePt" dir="t"/>
        </a:scene3d>
        <a:sp3d>
          <a:bevelT w="114300" prst="hardEdge"/>
        </a:sp3d>
      </dgm:spPr>
      <dgm:t>
        <a:bodyPr/>
        <a:lstStyle/>
        <a:p>
          <a:r>
            <a:rPr lang="pt-BR" sz="900" b="1" dirty="0"/>
            <a:t>R5</a:t>
          </a:r>
        </a:p>
      </dgm:t>
    </dgm:pt>
    <dgm:pt modelId="{43222F35-A8EA-443F-A239-EA35F5F2A63F}" type="parTrans" cxnId="{485FD855-F4F1-4517-938C-6303CC921024}">
      <dgm:prSet/>
      <dgm:spPr/>
      <dgm:t>
        <a:bodyPr/>
        <a:lstStyle/>
        <a:p>
          <a:endParaRPr lang="pt-BR" sz="800" b="0"/>
        </a:p>
      </dgm:t>
    </dgm:pt>
    <dgm:pt modelId="{68625C1D-D618-4E86-AB37-C3926EA41743}" type="sibTrans" cxnId="{485FD855-F4F1-4517-938C-6303CC921024}">
      <dgm:prSet/>
      <dgm:spPr/>
      <dgm:t>
        <a:bodyPr/>
        <a:lstStyle/>
        <a:p>
          <a:endParaRPr lang="pt-BR" sz="800" b="0"/>
        </a:p>
      </dgm:t>
    </dgm:pt>
    <dgm:pt modelId="{D5CF1CA2-A781-4B0B-8075-7DEA89E8E380}">
      <dgm:prSet custT="1"/>
      <dgm:spPr>
        <a:solidFill>
          <a:schemeClr val="accent6">
            <a:lumMod val="50000"/>
          </a:schemeClr>
        </a:solidFill>
        <a:scene3d>
          <a:camera prst="orthographicFront"/>
          <a:lightRig rig="threePt" dir="t"/>
        </a:scene3d>
        <a:sp3d>
          <a:bevelT w="114300" prst="hardEdge"/>
        </a:sp3d>
      </dgm:spPr>
      <dgm:t>
        <a:bodyPr/>
        <a:lstStyle/>
        <a:p>
          <a:r>
            <a:rPr lang="pt-BR" sz="900" b="1" dirty="0"/>
            <a:t>R6</a:t>
          </a:r>
        </a:p>
      </dgm:t>
    </dgm:pt>
    <dgm:pt modelId="{9804B675-0B8D-4607-8847-E1B489DB0204}" type="parTrans" cxnId="{4512D3B9-14DF-4095-9A41-956E3962F0C9}">
      <dgm:prSet/>
      <dgm:spPr/>
      <dgm:t>
        <a:bodyPr/>
        <a:lstStyle/>
        <a:p>
          <a:endParaRPr lang="pt-BR" sz="800" b="0"/>
        </a:p>
      </dgm:t>
    </dgm:pt>
    <dgm:pt modelId="{25FA1F6D-08FC-4732-AE09-E226F5A6BFE2}" type="sibTrans" cxnId="{4512D3B9-14DF-4095-9A41-956E3962F0C9}">
      <dgm:prSet/>
      <dgm:spPr/>
      <dgm:t>
        <a:bodyPr/>
        <a:lstStyle/>
        <a:p>
          <a:endParaRPr lang="pt-BR" sz="800" b="0"/>
        </a:p>
      </dgm:t>
    </dgm:pt>
    <dgm:pt modelId="{E36BC86B-4E96-4B78-B54F-B1CABDA9FD1A}">
      <dgm:prSet custT="1"/>
      <dgm:spPr>
        <a:solidFill>
          <a:schemeClr val="accent4">
            <a:lumMod val="75000"/>
          </a:schemeClr>
        </a:solidFill>
        <a:scene3d>
          <a:camera prst="orthographicFront"/>
          <a:lightRig rig="threePt" dir="t"/>
        </a:scene3d>
        <a:sp3d>
          <a:bevelT w="114300" prst="hardEdge"/>
        </a:sp3d>
      </dgm:spPr>
      <dgm:t>
        <a:bodyPr/>
        <a:lstStyle/>
        <a:p>
          <a:r>
            <a:rPr lang="pt-BR" sz="900" b="1" dirty="0"/>
            <a:t>R7</a:t>
          </a:r>
        </a:p>
      </dgm:t>
    </dgm:pt>
    <dgm:pt modelId="{BEC82341-BC58-47DA-8B7D-C0E97544683B}" type="parTrans" cxnId="{D0CCF011-7669-4C0A-8FA7-98876D34F633}">
      <dgm:prSet/>
      <dgm:spPr/>
      <dgm:t>
        <a:bodyPr/>
        <a:lstStyle/>
        <a:p>
          <a:endParaRPr lang="pt-BR" sz="800" b="0"/>
        </a:p>
      </dgm:t>
    </dgm:pt>
    <dgm:pt modelId="{1C405369-1540-460A-9EFE-82AAC6184449}" type="sibTrans" cxnId="{D0CCF011-7669-4C0A-8FA7-98876D34F633}">
      <dgm:prSet/>
      <dgm:spPr/>
      <dgm:t>
        <a:bodyPr/>
        <a:lstStyle/>
        <a:p>
          <a:endParaRPr lang="pt-BR" sz="800" b="0"/>
        </a:p>
      </dgm:t>
    </dgm:pt>
    <dgm:pt modelId="{3B247BBB-87F1-4816-B864-B8D214FC8CEE}">
      <dgm:prSet custT="1"/>
      <dgm:spPr>
        <a:solidFill>
          <a:schemeClr val="accent4">
            <a:lumMod val="50000"/>
          </a:schemeClr>
        </a:solidFill>
        <a:scene3d>
          <a:camera prst="orthographicFront"/>
          <a:lightRig rig="threePt" dir="t"/>
        </a:scene3d>
        <a:sp3d>
          <a:bevelT w="114300" prst="hardEdge"/>
        </a:sp3d>
      </dgm:spPr>
      <dgm:t>
        <a:bodyPr/>
        <a:lstStyle/>
        <a:p>
          <a:r>
            <a:rPr lang="pt-BR" sz="900" b="1" dirty="0"/>
            <a:t>R8</a:t>
          </a:r>
        </a:p>
      </dgm:t>
    </dgm:pt>
    <dgm:pt modelId="{E5068993-A62A-4C44-AF33-4F59DF8F1173}" type="parTrans" cxnId="{9FDB8BBD-F544-4D50-BB5C-1EC9FAF66C0C}">
      <dgm:prSet/>
      <dgm:spPr/>
      <dgm:t>
        <a:bodyPr/>
        <a:lstStyle/>
        <a:p>
          <a:endParaRPr lang="pt-BR" sz="800" b="0"/>
        </a:p>
      </dgm:t>
    </dgm:pt>
    <dgm:pt modelId="{6D029716-70E7-411E-81E2-B523EB8D89ED}" type="sibTrans" cxnId="{9FDB8BBD-F544-4D50-BB5C-1EC9FAF66C0C}">
      <dgm:prSet/>
      <dgm:spPr/>
      <dgm:t>
        <a:bodyPr/>
        <a:lstStyle/>
        <a:p>
          <a:endParaRPr lang="pt-BR" sz="800" b="0"/>
        </a:p>
      </dgm:t>
    </dgm:pt>
    <dgm:pt modelId="{C5CF9965-A481-484C-BB4C-4972B02418D5}">
      <dgm:prSet custT="1"/>
      <dgm:spPr>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gm:spPr>
      <dgm:t>
        <a:bodyPr spcFirstLastPara="0" vert="horz" wrap="square" lIns="32004" tIns="10668" rIns="10668" bIns="10668" numCol="1" spcCol="1270" anchor="ctr" anchorCtr="0"/>
        <a:lstStyle/>
        <a:p>
          <a:r>
            <a:rPr lang="pt-BR" sz="800" b="0" kern="1200" dirty="0">
              <a:solidFill>
                <a:prstClr val="white"/>
              </a:solidFill>
              <a:latin typeface="Calibri" panose="020F0502020204030204"/>
              <a:ea typeface="+mn-ea"/>
              <a:cs typeface="+mn-cs"/>
            </a:rPr>
            <a:t>V5</a:t>
          </a:r>
        </a:p>
      </dgm:t>
    </dgm:pt>
    <dgm:pt modelId="{5C005AFE-86C6-41C4-A35F-A22D21BDAE51}" type="sibTrans" cxnId="{8501FECD-3078-4E19-9406-52180181D044}">
      <dgm:prSet/>
      <dgm:spPr/>
      <dgm:t>
        <a:bodyPr/>
        <a:lstStyle/>
        <a:p>
          <a:endParaRPr lang="pt-BR" sz="800" b="0"/>
        </a:p>
      </dgm:t>
    </dgm:pt>
    <dgm:pt modelId="{3ADE9FF8-88C3-4923-A7CF-F41508C5E00D}" type="parTrans" cxnId="{8501FECD-3078-4E19-9406-52180181D044}">
      <dgm:prSet/>
      <dgm:spPr/>
      <dgm:t>
        <a:bodyPr/>
        <a:lstStyle/>
        <a:p>
          <a:endParaRPr lang="pt-BR" sz="800" b="0"/>
        </a:p>
      </dgm:t>
    </dgm:pt>
    <dgm:pt modelId="{07405083-3EA7-4B5A-8756-5D97B9EC9284}" type="pres">
      <dgm:prSet presAssocID="{5C9B372F-D793-42A6-8D63-2C00CE998181}" presName="Name0" presStyleCnt="0">
        <dgm:presLayoutVars>
          <dgm:dir/>
          <dgm:animLvl val="lvl"/>
          <dgm:resizeHandles val="exact"/>
        </dgm:presLayoutVars>
      </dgm:prSet>
      <dgm:spPr/>
    </dgm:pt>
    <dgm:pt modelId="{2B3AF678-430A-45A6-A0B7-6144798D8796}" type="pres">
      <dgm:prSet presAssocID="{4551D8F3-2681-4D2E-BD31-ED609973373F}" presName="parTxOnly" presStyleLbl="node1" presStyleIdx="0" presStyleCnt="16" custScaleX="85259" custScaleY="78207">
        <dgm:presLayoutVars>
          <dgm:chMax val="0"/>
          <dgm:chPref val="0"/>
          <dgm:bulletEnabled val="1"/>
        </dgm:presLayoutVars>
      </dgm:prSet>
      <dgm:spPr/>
    </dgm:pt>
    <dgm:pt modelId="{FE656596-753A-45A2-B31C-7544D522EEE2}" type="pres">
      <dgm:prSet presAssocID="{2FBA49CE-B802-4656-920F-ADE630D66DEF}" presName="parTxOnlySpace" presStyleCnt="0"/>
      <dgm:spPr>
        <a:scene3d>
          <a:camera prst="orthographicFront"/>
          <a:lightRig rig="threePt" dir="t"/>
        </a:scene3d>
        <a:sp3d>
          <a:bevelT w="114300" prst="hardEdge"/>
        </a:sp3d>
      </dgm:spPr>
    </dgm:pt>
    <dgm:pt modelId="{84F0BAFA-6C3C-44D7-9C9C-416814B01CDB}" type="pres">
      <dgm:prSet presAssocID="{3822A602-3327-4F63-87F9-A68A21BB8646}" presName="parTxOnly" presStyleLbl="node1" presStyleIdx="1" presStyleCnt="16" custScaleX="85259" custScaleY="78207">
        <dgm:presLayoutVars>
          <dgm:chMax val="0"/>
          <dgm:chPref val="0"/>
          <dgm:bulletEnabled val="1"/>
        </dgm:presLayoutVars>
      </dgm:prSet>
      <dgm:spPr/>
    </dgm:pt>
    <dgm:pt modelId="{5631D8A7-D3AC-4C7A-A64F-1309F72D8165}" type="pres">
      <dgm:prSet presAssocID="{2EABE98C-E569-49D5-B4A9-D1C434F222A2}" presName="parTxOnlySpace" presStyleCnt="0"/>
      <dgm:spPr>
        <a:scene3d>
          <a:camera prst="orthographicFront"/>
          <a:lightRig rig="threePt" dir="t"/>
        </a:scene3d>
        <a:sp3d>
          <a:bevelT w="114300" prst="hardEdge"/>
        </a:sp3d>
      </dgm:spPr>
    </dgm:pt>
    <dgm:pt modelId="{60578FF4-2981-4DC3-B7B1-6BE794874124}" type="pres">
      <dgm:prSet presAssocID="{B9413B37-6A46-49FE-A40D-A05AE296AC5E}" presName="parTxOnly" presStyleLbl="node1" presStyleIdx="2" presStyleCnt="16" custScaleX="85259" custScaleY="78207">
        <dgm:presLayoutVars>
          <dgm:chMax val="0"/>
          <dgm:chPref val="0"/>
          <dgm:bulletEnabled val="1"/>
        </dgm:presLayoutVars>
      </dgm:prSet>
      <dgm:spPr/>
    </dgm:pt>
    <dgm:pt modelId="{EC873A70-2B03-4ADA-B01C-F14968C0C301}" type="pres">
      <dgm:prSet presAssocID="{4E5D62C7-AA2B-4C06-9479-4FB7CBF6EE9B}" presName="parTxOnlySpace" presStyleCnt="0"/>
      <dgm:spPr>
        <a:scene3d>
          <a:camera prst="orthographicFront"/>
          <a:lightRig rig="threePt" dir="t"/>
        </a:scene3d>
        <a:sp3d>
          <a:bevelT w="114300" prst="hardEdge"/>
        </a:sp3d>
      </dgm:spPr>
    </dgm:pt>
    <dgm:pt modelId="{166CF289-8A6E-46F6-B691-584445D360C2}" type="pres">
      <dgm:prSet presAssocID="{85982EBB-FFE4-4349-9694-938E06C36462}" presName="parTxOnly" presStyleLbl="node1" presStyleIdx="3" presStyleCnt="16" custScaleX="85259" custScaleY="78207">
        <dgm:presLayoutVars>
          <dgm:chMax val="0"/>
          <dgm:chPref val="0"/>
          <dgm:bulletEnabled val="1"/>
        </dgm:presLayoutVars>
      </dgm:prSet>
      <dgm:spPr/>
    </dgm:pt>
    <dgm:pt modelId="{F4D2DBBD-6FD2-4061-905F-7AABEDFC3851}" type="pres">
      <dgm:prSet presAssocID="{A6E7CDB3-6130-49BF-B092-373CCC496DE8}" presName="parTxOnlySpace" presStyleCnt="0"/>
      <dgm:spPr>
        <a:scene3d>
          <a:camera prst="orthographicFront"/>
          <a:lightRig rig="threePt" dir="t"/>
        </a:scene3d>
        <a:sp3d>
          <a:bevelT w="114300" prst="hardEdge"/>
        </a:sp3d>
      </dgm:spPr>
    </dgm:pt>
    <dgm:pt modelId="{9D65BEE3-00CC-4D2E-9057-77F178D42965}" type="pres">
      <dgm:prSet presAssocID="{325844B5-DFFF-44E9-8548-6FFF6675B74C}" presName="parTxOnly" presStyleLbl="node1" presStyleIdx="4" presStyleCnt="16" custScaleX="85259" custScaleY="78207">
        <dgm:presLayoutVars>
          <dgm:chMax val="0"/>
          <dgm:chPref val="0"/>
          <dgm:bulletEnabled val="1"/>
        </dgm:presLayoutVars>
      </dgm:prSet>
      <dgm:spPr/>
    </dgm:pt>
    <dgm:pt modelId="{779F3463-F9B2-4DAD-A534-AC6B02467203}" type="pres">
      <dgm:prSet presAssocID="{C9F57BCC-0F62-4785-9593-4BDD22B5B3C6}" presName="parTxOnlySpace" presStyleCnt="0"/>
      <dgm:spPr>
        <a:scene3d>
          <a:camera prst="orthographicFront"/>
          <a:lightRig rig="threePt" dir="t"/>
        </a:scene3d>
        <a:sp3d>
          <a:bevelT w="114300" prst="hardEdge"/>
        </a:sp3d>
      </dgm:spPr>
    </dgm:pt>
    <dgm:pt modelId="{3D99A06E-6647-4F95-8021-C5FC8EDE0F3A}" type="pres">
      <dgm:prSet presAssocID="{C5CF9965-A481-484C-BB4C-4972B02418D5}" presName="parTxOnly" presStyleLbl="node1" presStyleIdx="5" presStyleCnt="16" custScaleX="85259" custScaleY="78207">
        <dgm:presLayoutVars>
          <dgm:chMax val="0"/>
          <dgm:chPref val="0"/>
          <dgm:bulletEnabled val="1"/>
        </dgm:presLayoutVars>
      </dgm:prSet>
      <dgm:spPr>
        <a:xfrm>
          <a:off x="1590679" y="184540"/>
          <a:ext cx="352967" cy="141186"/>
        </a:xfrm>
        <a:prstGeom prst="chevron">
          <a:avLst/>
        </a:prstGeom>
      </dgm:spPr>
    </dgm:pt>
    <dgm:pt modelId="{4A0EA3E3-9EFE-45B8-B4F9-D21AB37D9941}" type="pres">
      <dgm:prSet presAssocID="{5C005AFE-86C6-41C4-A35F-A22D21BDAE51}" presName="parTxOnlySpace" presStyleCnt="0"/>
      <dgm:spPr>
        <a:scene3d>
          <a:camera prst="orthographicFront"/>
          <a:lightRig rig="threePt" dir="t"/>
        </a:scene3d>
        <a:sp3d>
          <a:bevelT w="114300" prst="hardEdge"/>
        </a:sp3d>
      </dgm:spPr>
    </dgm:pt>
    <dgm:pt modelId="{A04073DA-A167-4196-9E45-4A396B59004D}" type="pres">
      <dgm:prSet presAssocID="{C15662BD-891E-42C4-BA11-7A4479817561}" presName="parTxOnly" presStyleLbl="node1" presStyleIdx="6" presStyleCnt="16" custScaleX="80522" custScaleY="78047">
        <dgm:presLayoutVars>
          <dgm:chMax val="0"/>
          <dgm:chPref val="0"/>
          <dgm:bulletEnabled val="1"/>
        </dgm:presLayoutVars>
      </dgm:prSet>
      <dgm:spPr/>
    </dgm:pt>
    <dgm:pt modelId="{268B4CF3-1F4B-42BB-BF18-4A16F691B04A}" type="pres">
      <dgm:prSet presAssocID="{0A62B457-9264-4D01-83B6-BC7A987E3C65}" presName="parTxOnlySpace" presStyleCnt="0"/>
      <dgm:spPr>
        <a:scene3d>
          <a:camera prst="orthographicFront"/>
          <a:lightRig rig="threePt" dir="t"/>
        </a:scene3d>
        <a:sp3d>
          <a:bevelT w="114300" prst="hardEdge"/>
        </a:sp3d>
      </dgm:spPr>
    </dgm:pt>
    <dgm:pt modelId="{F2A2B762-2EDE-4F08-AC45-112B8CF859BE}" type="pres">
      <dgm:prSet presAssocID="{6FEFD80E-B4E8-4704-A3F7-B68E2747FEE2}" presName="parTxOnly" presStyleLbl="node1" presStyleIdx="7" presStyleCnt="16" custScaleX="80522" custScaleY="78047">
        <dgm:presLayoutVars>
          <dgm:chMax val="0"/>
          <dgm:chPref val="0"/>
          <dgm:bulletEnabled val="1"/>
        </dgm:presLayoutVars>
      </dgm:prSet>
      <dgm:spPr/>
    </dgm:pt>
    <dgm:pt modelId="{E4026FBA-9D8D-4461-B9BE-95AE96D0819F}" type="pres">
      <dgm:prSet presAssocID="{B6BBB0C8-4372-4B83-A797-A70B9726396D}" presName="parTxOnlySpace" presStyleCnt="0"/>
      <dgm:spPr>
        <a:scene3d>
          <a:camera prst="orthographicFront"/>
          <a:lightRig rig="threePt" dir="t"/>
        </a:scene3d>
        <a:sp3d>
          <a:bevelT w="114300" prst="hardEdge"/>
        </a:sp3d>
      </dgm:spPr>
    </dgm:pt>
    <dgm:pt modelId="{FEA88AA6-8F0C-45D5-9FAF-3695EF182312}" type="pres">
      <dgm:prSet presAssocID="{535BDCC6-5938-4B72-BAAD-A633D430790A}" presName="parTxOnly" presStyleLbl="node1" presStyleIdx="8" presStyleCnt="16" custScaleX="77836" custScaleY="77628">
        <dgm:presLayoutVars>
          <dgm:chMax val="0"/>
          <dgm:chPref val="0"/>
          <dgm:bulletEnabled val="1"/>
        </dgm:presLayoutVars>
      </dgm:prSet>
      <dgm:spPr/>
    </dgm:pt>
    <dgm:pt modelId="{B95F5F04-1470-4598-9DDD-1E73066C61D8}" type="pres">
      <dgm:prSet presAssocID="{36C87743-B188-46EC-BE92-9799E9A54E81}" presName="parTxOnlySpace" presStyleCnt="0"/>
      <dgm:spPr>
        <a:scene3d>
          <a:camera prst="orthographicFront"/>
          <a:lightRig rig="threePt" dir="t"/>
        </a:scene3d>
        <a:sp3d>
          <a:bevelT w="114300" prst="hardEdge"/>
        </a:sp3d>
      </dgm:spPr>
    </dgm:pt>
    <dgm:pt modelId="{90DC3813-9FA2-4791-B375-C9E1CF11582D}" type="pres">
      <dgm:prSet presAssocID="{C33589A2-F4B4-4B65-888D-14388F13075C}" presName="parTxOnly" presStyleLbl="node1" presStyleIdx="9" presStyleCnt="16" custScaleX="75454" custScaleY="76564">
        <dgm:presLayoutVars>
          <dgm:chMax val="0"/>
          <dgm:chPref val="0"/>
          <dgm:bulletEnabled val="1"/>
        </dgm:presLayoutVars>
      </dgm:prSet>
      <dgm:spPr/>
    </dgm:pt>
    <dgm:pt modelId="{BCA01B9E-237A-4502-BAA6-C4EF5F9DADD3}" type="pres">
      <dgm:prSet presAssocID="{E31E8F71-F78B-4BCC-9EFD-15AD878D87D8}" presName="parTxOnlySpace" presStyleCnt="0"/>
      <dgm:spPr>
        <a:scene3d>
          <a:camera prst="orthographicFront"/>
          <a:lightRig rig="threePt" dir="t"/>
        </a:scene3d>
        <a:sp3d>
          <a:bevelT w="114300" prst="hardEdge"/>
        </a:sp3d>
      </dgm:spPr>
    </dgm:pt>
    <dgm:pt modelId="{2887593D-A67C-4FB7-B384-8194F91662B3}" type="pres">
      <dgm:prSet presAssocID="{5F63F72C-BBE5-4673-B146-C01815D9FFB8}" presName="parTxOnly" presStyleLbl="node1" presStyleIdx="10" presStyleCnt="16" custScaleX="73138" custScaleY="76851">
        <dgm:presLayoutVars>
          <dgm:chMax val="0"/>
          <dgm:chPref val="0"/>
          <dgm:bulletEnabled val="1"/>
        </dgm:presLayoutVars>
      </dgm:prSet>
      <dgm:spPr/>
    </dgm:pt>
    <dgm:pt modelId="{61464331-68E0-46A6-AA97-D3EB2199E755}" type="pres">
      <dgm:prSet presAssocID="{1CA49394-C13D-488B-A373-27609610164A}" presName="parTxOnlySpace" presStyleCnt="0"/>
      <dgm:spPr>
        <a:scene3d>
          <a:camera prst="orthographicFront"/>
          <a:lightRig rig="threePt" dir="t"/>
        </a:scene3d>
        <a:sp3d>
          <a:bevelT w="114300" prst="hardEdge"/>
        </a:sp3d>
      </dgm:spPr>
    </dgm:pt>
    <dgm:pt modelId="{008D82F3-F74D-486F-ABA4-3F15DF889232}" type="pres">
      <dgm:prSet presAssocID="{19E91616-7CFE-4314-94A1-A93548E295C0}" presName="parTxOnly" presStyleLbl="node1" presStyleIdx="11" presStyleCnt="16" custScaleX="70738" custScaleY="76750">
        <dgm:presLayoutVars>
          <dgm:chMax val="0"/>
          <dgm:chPref val="0"/>
          <dgm:bulletEnabled val="1"/>
        </dgm:presLayoutVars>
      </dgm:prSet>
      <dgm:spPr/>
    </dgm:pt>
    <dgm:pt modelId="{A5E900A6-0C0E-4230-8175-BA2217F49A6C}" type="pres">
      <dgm:prSet presAssocID="{9314CAB2-B7E3-430C-ACEB-D6959D72D362}" presName="parTxOnlySpace" presStyleCnt="0"/>
      <dgm:spPr>
        <a:scene3d>
          <a:camera prst="orthographicFront"/>
          <a:lightRig rig="threePt" dir="t"/>
        </a:scene3d>
        <a:sp3d>
          <a:bevelT w="114300" prst="hardEdge"/>
        </a:sp3d>
      </dgm:spPr>
    </dgm:pt>
    <dgm:pt modelId="{072A96EB-653E-4611-8CD1-74F7B36FA15A}" type="pres">
      <dgm:prSet presAssocID="{0FEE1CA4-E324-4BC2-BC4B-692220DF5FDE}" presName="parTxOnly" presStyleLbl="node1" presStyleIdx="12" presStyleCnt="16" custScaleX="114065" custScaleY="121083">
        <dgm:presLayoutVars>
          <dgm:chMax val="0"/>
          <dgm:chPref val="0"/>
          <dgm:bulletEnabled val="1"/>
        </dgm:presLayoutVars>
      </dgm:prSet>
      <dgm:spPr/>
    </dgm:pt>
    <dgm:pt modelId="{D5DB54D2-54BD-4220-AE14-CAC8C5F7E1C9}" type="pres">
      <dgm:prSet presAssocID="{68625C1D-D618-4E86-AB37-C3926EA41743}" presName="parTxOnlySpace" presStyleCnt="0"/>
      <dgm:spPr>
        <a:scene3d>
          <a:camera prst="orthographicFront"/>
          <a:lightRig rig="threePt" dir="t"/>
        </a:scene3d>
        <a:sp3d>
          <a:bevelT w="114300" prst="hardEdge"/>
        </a:sp3d>
      </dgm:spPr>
    </dgm:pt>
    <dgm:pt modelId="{53CA26B1-9562-413E-862E-6DA179BD163A}" type="pres">
      <dgm:prSet presAssocID="{D5CF1CA2-A781-4B0B-8075-7DEA89E8E380}" presName="parTxOnly" presStyleLbl="node1" presStyleIdx="13" presStyleCnt="16" custScaleX="114065" custScaleY="121083">
        <dgm:presLayoutVars>
          <dgm:chMax val="0"/>
          <dgm:chPref val="0"/>
          <dgm:bulletEnabled val="1"/>
        </dgm:presLayoutVars>
      </dgm:prSet>
      <dgm:spPr/>
    </dgm:pt>
    <dgm:pt modelId="{5DA4E27C-D1F9-4A6A-B9DD-AA376C7C5D32}" type="pres">
      <dgm:prSet presAssocID="{25FA1F6D-08FC-4732-AE09-E226F5A6BFE2}" presName="parTxOnlySpace" presStyleCnt="0"/>
      <dgm:spPr>
        <a:scene3d>
          <a:camera prst="orthographicFront"/>
          <a:lightRig rig="threePt" dir="t"/>
        </a:scene3d>
        <a:sp3d>
          <a:bevelT w="114300" prst="hardEdge"/>
        </a:sp3d>
      </dgm:spPr>
    </dgm:pt>
    <dgm:pt modelId="{53E80641-9F41-41D2-9465-A31DFC303728}" type="pres">
      <dgm:prSet presAssocID="{E36BC86B-4E96-4B78-B54F-B1CABDA9FD1A}" presName="parTxOnly" presStyleLbl="node1" presStyleIdx="14" presStyleCnt="16" custScaleX="116441" custScaleY="120783">
        <dgm:presLayoutVars>
          <dgm:chMax val="0"/>
          <dgm:chPref val="0"/>
          <dgm:bulletEnabled val="1"/>
        </dgm:presLayoutVars>
      </dgm:prSet>
      <dgm:spPr/>
    </dgm:pt>
    <dgm:pt modelId="{BAE34F2F-B8DE-4195-A5AA-F4853039D900}" type="pres">
      <dgm:prSet presAssocID="{1C405369-1540-460A-9EFE-82AAC6184449}" presName="parTxOnlySpace" presStyleCnt="0"/>
      <dgm:spPr>
        <a:scene3d>
          <a:camera prst="orthographicFront"/>
          <a:lightRig rig="threePt" dir="t"/>
        </a:scene3d>
        <a:sp3d>
          <a:bevelT w="114300" prst="hardEdge"/>
        </a:sp3d>
      </dgm:spPr>
    </dgm:pt>
    <dgm:pt modelId="{22B34C9A-4A6C-418A-8788-DAF46BDD63DD}" type="pres">
      <dgm:prSet presAssocID="{3B247BBB-87F1-4816-B864-B8D214FC8CEE}" presName="parTxOnly" presStyleLbl="node1" presStyleIdx="15" presStyleCnt="16" custScaleX="114846" custScaleY="120043">
        <dgm:presLayoutVars>
          <dgm:chMax val="0"/>
          <dgm:chPref val="0"/>
          <dgm:bulletEnabled val="1"/>
        </dgm:presLayoutVars>
      </dgm:prSet>
      <dgm:spPr/>
    </dgm:pt>
  </dgm:ptLst>
  <dgm:cxnLst>
    <dgm:cxn modelId="{146A4411-A672-4A64-B111-92AA193CA3D2}" type="presOf" srcId="{3822A602-3327-4F63-87F9-A68A21BB8646}" destId="{84F0BAFA-6C3C-44D7-9C9C-416814B01CDB}" srcOrd="0" destOrd="0" presId="urn:microsoft.com/office/officeart/2005/8/layout/chevron1"/>
    <dgm:cxn modelId="{D0CCF011-7669-4C0A-8FA7-98876D34F633}" srcId="{5C9B372F-D793-42A6-8D63-2C00CE998181}" destId="{E36BC86B-4E96-4B78-B54F-B1CABDA9FD1A}" srcOrd="14" destOrd="0" parTransId="{BEC82341-BC58-47DA-8B7D-C0E97544683B}" sibTransId="{1C405369-1540-460A-9EFE-82AAC6184449}"/>
    <dgm:cxn modelId="{65E87A18-7E7D-41A6-9B65-BC7C786E6DD9}" srcId="{5C9B372F-D793-42A6-8D63-2C00CE998181}" destId="{325844B5-DFFF-44E9-8548-6FFF6675B74C}" srcOrd="4" destOrd="0" parTransId="{336FA161-6EAB-4BB5-85D6-B03DD69FDB25}" sibTransId="{C9F57BCC-0F62-4785-9593-4BDD22B5B3C6}"/>
    <dgm:cxn modelId="{2B0B551F-F39D-4222-875D-F85F2F7D6E6E}" srcId="{5C9B372F-D793-42A6-8D63-2C00CE998181}" destId="{4551D8F3-2681-4D2E-BD31-ED609973373F}" srcOrd="0" destOrd="0" parTransId="{6DD83B43-5EE8-4FB4-8C09-D3C78DF1042A}" sibTransId="{2FBA49CE-B802-4656-920F-ADE630D66DEF}"/>
    <dgm:cxn modelId="{5A557B1F-AF14-4460-9125-65D273A37281}" type="presOf" srcId="{5C9B372F-D793-42A6-8D63-2C00CE998181}" destId="{07405083-3EA7-4B5A-8756-5D97B9EC9284}" srcOrd="0" destOrd="0" presId="urn:microsoft.com/office/officeart/2005/8/layout/chevron1"/>
    <dgm:cxn modelId="{DAE8F128-BB7E-4FD6-9E65-A6941285AFA6}" type="presOf" srcId="{4551D8F3-2681-4D2E-BD31-ED609973373F}" destId="{2B3AF678-430A-45A6-A0B7-6144798D8796}" srcOrd="0" destOrd="0" presId="urn:microsoft.com/office/officeart/2005/8/layout/chevron1"/>
    <dgm:cxn modelId="{FCDEA429-3965-4393-95D7-64464B1435F9}" type="presOf" srcId="{C33589A2-F4B4-4B65-888D-14388F13075C}" destId="{90DC3813-9FA2-4791-B375-C9E1CF11582D}" srcOrd="0" destOrd="0" presId="urn:microsoft.com/office/officeart/2005/8/layout/chevron1"/>
    <dgm:cxn modelId="{B810F434-AA40-4E24-8D81-050CB08B24E1}" type="presOf" srcId="{B9413B37-6A46-49FE-A40D-A05AE296AC5E}" destId="{60578FF4-2981-4DC3-B7B1-6BE794874124}" srcOrd="0" destOrd="0" presId="urn:microsoft.com/office/officeart/2005/8/layout/chevron1"/>
    <dgm:cxn modelId="{6ECB323A-F713-42C4-B84C-F5BC39289C45}" srcId="{5C9B372F-D793-42A6-8D63-2C00CE998181}" destId="{C33589A2-F4B4-4B65-888D-14388F13075C}" srcOrd="9" destOrd="0" parTransId="{C80CEEA8-91ED-411F-B11F-93C766411A97}" sibTransId="{E31E8F71-F78B-4BCC-9EFD-15AD878D87D8}"/>
    <dgm:cxn modelId="{63CC8B3F-46C9-404F-8AF7-CA19223A8FE4}" type="presOf" srcId="{535BDCC6-5938-4B72-BAAD-A633D430790A}" destId="{FEA88AA6-8F0C-45D5-9FAF-3695EF182312}" srcOrd="0" destOrd="0" presId="urn:microsoft.com/office/officeart/2005/8/layout/chevron1"/>
    <dgm:cxn modelId="{8BAE9160-B05C-4ACF-9132-8F7B1E9E0810}" type="presOf" srcId="{D5CF1CA2-A781-4B0B-8075-7DEA89E8E380}" destId="{53CA26B1-9562-413E-862E-6DA179BD163A}" srcOrd="0" destOrd="0" presId="urn:microsoft.com/office/officeart/2005/8/layout/chevron1"/>
    <dgm:cxn modelId="{AAA6C241-2116-4865-9EF9-23265F6458A8}" srcId="{5C9B372F-D793-42A6-8D63-2C00CE998181}" destId="{5F63F72C-BBE5-4673-B146-C01815D9FFB8}" srcOrd="10" destOrd="0" parTransId="{EF7A8727-A6F5-4FE3-9A51-36B15E802005}" sibTransId="{1CA49394-C13D-488B-A373-27609610164A}"/>
    <dgm:cxn modelId="{D33FCD69-9156-4290-A689-C0E319DA63CB}" type="presOf" srcId="{3B247BBB-87F1-4816-B864-B8D214FC8CEE}" destId="{22B34C9A-4A6C-418A-8788-DAF46BDD63DD}" srcOrd="0" destOrd="0" presId="urn:microsoft.com/office/officeart/2005/8/layout/chevron1"/>
    <dgm:cxn modelId="{3AC6E36C-C625-4DEE-909A-9C40DBA08DC3}" type="presOf" srcId="{6FEFD80E-B4E8-4704-A3F7-B68E2747FEE2}" destId="{F2A2B762-2EDE-4F08-AC45-112B8CF859BE}" srcOrd="0" destOrd="0" presId="urn:microsoft.com/office/officeart/2005/8/layout/chevron1"/>
    <dgm:cxn modelId="{55C3F66F-D48B-4436-86EB-DCB8C387785F}" srcId="{5C9B372F-D793-42A6-8D63-2C00CE998181}" destId="{C15662BD-891E-42C4-BA11-7A4479817561}" srcOrd="6" destOrd="0" parTransId="{3BED3D20-7C61-485E-877B-C88800B5E7DA}" sibTransId="{0A62B457-9264-4D01-83B6-BC7A987E3C65}"/>
    <dgm:cxn modelId="{485FD855-F4F1-4517-938C-6303CC921024}" srcId="{5C9B372F-D793-42A6-8D63-2C00CE998181}" destId="{0FEE1CA4-E324-4BC2-BC4B-692220DF5FDE}" srcOrd="12" destOrd="0" parTransId="{43222F35-A8EA-443F-A239-EA35F5F2A63F}" sibTransId="{68625C1D-D618-4E86-AB37-C3926EA41743}"/>
    <dgm:cxn modelId="{489B0A77-DEAD-43C5-94E5-7D97BFACC16C}" type="presOf" srcId="{E36BC86B-4E96-4B78-B54F-B1CABDA9FD1A}" destId="{53E80641-9F41-41D2-9465-A31DFC303728}" srcOrd="0" destOrd="0" presId="urn:microsoft.com/office/officeart/2005/8/layout/chevron1"/>
    <dgm:cxn modelId="{DF6B1378-D546-47EE-85B2-5B9419BB08FA}" srcId="{5C9B372F-D793-42A6-8D63-2C00CE998181}" destId="{3822A602-3327-4F63-87F9-A68A21BB8646}" srcOrd="1" destOrd="0" parTransId="{BA3E39DD-86E6-45DD-85B1-29DF78D321DB}" sibTransId="{2EABE98C-E569-49D5-B4A9-D1C434F222A2}"/>
    <dgm:cxn modelId="{B0D3527C-504F-4AF6-98D3-8FB904269E97}" type="presOf" srcId="{0FEE1CA4-E324-4BC2-BC4B-692220DF5FDE}" destId="{072A96EB-653E-4611-8CD1-74F7B36FA15A}" srcOrd="0" destOrd="0" presId="urn:microsoft.com/office/officeart/2005/8/layout/chevron1"/>
    <dgm:cxn modelId="{6239E387-5E35-4EEC-AA1C-F92F3653CA95}" srcId="{5C9B372F-D793-42A6-8D63-2C00CE998181}" destId="{535BDCC6-5938-4B72-BAAD-A633D430790A}" srcOrd="8" destOrd="0" parTransId="{9DE7306C-2665-4A24-B65F-4F253A4CF798}" sibTransId="{36C87743-B188-46EC-BE92-9799E9A54E81}"/>
    <dgm:cxn modelId="{C1D57A90-79BC-4ACA-8D7A-264AA15FC867}" srcId="{5C9B372F-D793-42A6-8D63-2C00CE998181}" destId="{6FEFD80E-B4E8-4704-A3F7-B68E2747FEE2}" srcOrd="7" destOrd="0" parTransId="{869312B1-F671-4B46-A233-C5E35E933BD0}" sibTransId="{B6BBB0C8-4372-4B83-A797-A70B9726396D}"/>
    <dgm:cxn modelId="{A9E2FEA4-F759-4C77-94AC-3F86C50E4926}" type="presOf" srcId="{C5CF9965-A481-484C-BB4C-4972B02418D5}" destId="{3D99A06E-6647-4F95-8021-C5FC8EDE0F3A}" srcOrd="0" destOrd="0" presId="urn:microsoft.com/office/officeart/2005/8/layout/chevron1"/>
    <dgm:cxn modelId="{8067B5B0-D5C0-4F3E-9DE7-796AA890400F}" type="presOf" srcId="{C15662BD-891E-42C4-BA11-7A4479817561}" destId="{A04073DA-A167-4196-9E45-4A396B59004D}" srcOrd="0" destOrd="0" presId="urn:microsoft.com/office/officeart/2005/8/layout/chevron1"/>
    <dgm:cxn modelId="{4512D3B9-14DF-4095-9A41-956E3962F0C9}" srcId="{5C9B372F-D793-42A6-8D63-2C00CE998181}" destId="{D5CF1CA2-A781-4B0B-8075-7DEA89E8E380}" srcOrd="13" destOrd="0" parTransId="{9804B675-0B8D-4607-8847-E1B489DB0204}" sibTransId="{25FA1F6D-08FC-4732-AE09-E226F5A6BFE2}"/>
    <dgm:cxn modelId="{3FA750BA-FCFA-4BA1-AA1B-EA78B0828DA4}" srcId="{5C9B372F-D793-42A6-8D63-2C00CE998181}" destId="{B9413B37-6A46-49FE-A40D-A05AE296AC5E}" srcOrd="2" destOrd="0" parTransId="{3E5ECCDC-2C63-4E0E-B92D-44BE3E686057}" sibTransId="{4E5D62C7-AA2B-4C06-9479-4FB7CBF6EE9B}"/>
    <dgm:cxn modelId="{502B03BB-6CD1-48FB-BE42-3843EB817841}" srcId="{5C9B372F-D793-42A6-8D63-2C00CE998181}" destId="{19E91616-7CFE-4314-94A1-A93548E295C0}" srcOrd="11" destOrd="0" parTransId="{15983507-C6E0-4483-ADF7-4205828325FC}" sibTransId="{9314CAB2-B7E3-430C-ACEB-D6959D72D362}"/>
    <dgm:cxn modelId="{9FDB8BBD-F544-4D50-BB5C-1EC9FAF66C0C}" srcId="{5C9B372F-D793-42A6-8D63-2C00CE998181}" destId="{3B247BBB-87F1-4816-B864-B8D214FC8CEE}" srcOrd="15" destOrd="0" parTransId="{E5068993-A62A-4C44-AF33-4F59DF8F1173}" sibTransId="{6D029716-70E7-411E-81E2-B523EB8D89ED}"/>
    <dgm:cxn modelId="{86E3A2BE-3B44-476A-BF9F-96A1EE388ADE}" type="presOf" srcId="{85982EBB-FFE4-4349-9694-938E06C36462}" destId="{166CF289-8A6E-46F6-B691-584445D360C2}" srcOrd="0" destOrd="0" presId="urn:microsoft.com/office/officeart/2005/8/layout/chevron1"/>
    <dgm:cxn modelId="{8BA650C9-2CDA-41C9-A5A0-7B1BEA6B3B55}" srcId="{5C9B372F-D793-42A6-8D63-2C00CE998181}" destId="{85982EBB-FFE4-4349-9694-938E06C36462}" srcOrd="3" destOrd="0" parTransId="{1D4B0894-925B-411E-8721-4AE3A821D352}" sibTransId="{A6E7CDB3-6130-49BF-B092-373CCC496DE8}"/>
    <dgm:cxn modelId="{8501FECD-3078-4E19-9406-52180181D044}" srcId="{5C9B372F-D793-42A6-8D63-2C00CE998181}" destId="{C5CF9965-A481-484C-BB4C-4972B02418D5}" srcOrd="5" destOrd="0" parTransId="{3ADE9FF8-88C3-4923-A7CF-F41508C5E00D}" sibTransId="{5C005AFE-86C6-41C4-A35F-A22D21BDAE51}"/>
    <dgm:cxn modelId="{06D4FFD1-731B-43D6-989B-9CDD3398C45B}" type="presOf" srcId="{19E91616-7CFE-4314-94A1-A93548E295C0}" destId="{008D82F3-F74D-486F-ABA4-3F15DF889232}" srcOrd="0" destOrd="0" presId="urn:microsoft.com/office/officeart/2005/8/layout/chevron1"/>
    <dgm:cxn modelId="{4B4C73DF-477E-4F81-BBF8-A75952FD2569}" type="presOf" srcId="{5F63F72C-BBE5-4673-B146-C01815D9FFB8}" destId="{2887593D-A67C-4FB7-B384-8194F91662B3}" srcOrd="0" destOrd="0" presId="urn:microsoft.com/office/officeart/2005/8/layout/chevron1"/>
    <dgm:cxn modelId="{3CA48AFF-4E94-40D7-9B85-823CC13681A6}" type="presOf" srcId="{325844B5-DFFF-44E9-8548-6FFF6675B74C}" destId="{9D65BEE3-00CC-4D2E-9057-77F178D42965}" srcOrd="0" destOrd="0" presId="urn:microsoft.com/office/officeart/2005/8/layout/chevron1"/>
    <dgm:cxn modelId="{5C00C638-DEA9-4378-ADDC-D5C508673C97}" type="presParOf" srcId="{07405083-3EA7-4B5A-8756-5D97B9EC9284}" destId="{2B3AF678-430A-45A6-A0B7-6144798D8796}" srcOrd="0" destOrd="0" presId="urn:microsoft.com/office/officeart/2005/8/layout/chevron1"/>
    <dgm:cxn modelId="{0EAB9C3E-6568-432E-96BE-C296A53441AB}" type="presParOf" srcId="{07405083-3EA7-4B5A-8756-5D97B9EC9284}" destId="{FE656596-753A-45A2-B31C-7544D522EEE2}" srcOrd="1" destOrd="0" presId="urn:microsoft.com/office/officeart/2005/8/layout/chevron1"/>
    <dgm:cxn modelId="{5B721912-718D-43E4-B06E-900F18D9A919}" type="presParOf" srcId="{07405083-3EA7-4B5A-8756-5D97B9EC9284}" destId="{84F0BAFA-6C3C-44D7-9C9C-416814B01CDB}" srcOrd="2" destOrd="0" presId="urn:microsoft.com/office/officeart/2005/8/layout/chevron1"/>
    <dgm:cxn modelId="{D4963948-4F22-4F24-BD09-3330F7639280}" type="presParOf" srcId="{07405083-3EA7-4B5A-8756-5D97B9EC9284}" destId="{5631D8A7-D3AC-4C7A-A64F-1309F72D8165}" srcOrd="3" destOrd="0" presId="urn:microsoft.com/office/officeart/2005/8/layout/chevron1"/>
    <dgm:cxn modelId="{3575C005-F296-4B9E-AED2-1FF0712EFB21}" type="presParOf" srcId="{07405083-3EA7-4B5A-8756-5D97B9EC9284}" destId="{60578FF4-2981-4DC3-B7B1-6BE794874124}" srcOrd="4" destOrd="0" presId="urn:microsoft.com/office/officeart/2005/8/layout/chevron1"/>
    <dgm:cxn modelId="{773EB2D8-3A48-4791-AD3E-2480A5B2377C}" type="presParOf" srcId="{07405083-3EA7-4B5A-8756-5D97B9EC9284}" destId="{EC873A70-2B03-4ADA-B01C-F14968C0C301}" srcOrd="5" destOrd="0" presId="urn:microsoft.com/office/officeart/2005/8/layout/chevron1"/>
    <dgm:cxn modelId="{26CA651B-734C-42B0-90C2-00061D0B5764}" type="presParOf" srcId="{07405083-3EA7-4B5A-8756-5D97B9EC9284}" destId="{166CF289-8A6E-46F6-B691-584445D360C2}" srcOrd="6" destOrd="0" presId="urn:microsoft.com/office/officeart/2005/8/layout/chevron1"/>
    <dgm:cxn modelId="{04E28543-BB4F-4AC8-9DE9-587CE79275C2}" type="presParOf" srcId="{07405083-3EA7-4B5A-8756-5D97B9EC9284}" destId="{F4D2DBBD-6FD2-4061-905F-7AABEDFC3851}" srcOrd="7" destOrd="0" presId="urn:microsoft.com/office/officeart/2005/8/layout/chevron1"/>
    <dgm:cxn modelId="{28BA1B0E-62FD-49CC-A9BE-BB6A91ADF708}" type="presParOf" srcId="{07405083-3EA7-4B5A-8756-5D97B9EC9284}" destId="{9D65BEE3-00CC-4D2E-9057-77F178D42965}" srcOrd="8" destOrd="0" presId="urn:microsoft.com/office/officeart/2005/8/layout/chevron1"/>
    <dgm:cxn modelId="{9A7B9D54-9637-4ADE-9087-1A5DCBC0717B}" type="presParOf" srcId="{07405083-3EA7-4B5A-8756-5D97B9EC9284}" destId="{779F3463-F9B2-4DAD-A534-AC6B02467203}" srcOrd="9" destOrd="0" presId="urn:microsoft.com/office/officeart/2005/8/layout/chevron1"/>
    <dgm:cxn modelId="{14593E2A-F367-4FE4-95B0-6F6C9DB2AF30}" type="presParOf" srcId="{07405083-3EA7-4B5A-8756-5D97B9EC9284}" destId="{3D99A06E-6647-4F95-8021-C5FC8EDE0F3A}" srcOrd="10" destOrd="0" presId="urn:microsoft.com/office/officeart/2005/8/layout/chevron1"/>
    <dgm:cxn modelId="{D8C554A8-543A-4B9B-B445-6485F7F87769}" type="presParOf" srcId="{07405083-3EA7-4B5A-8756-5D97B9EC9284}" destId="{4A0EA3E3-9EFE-45B8-B4F9-D21AB37D9941}" srcOrd="11" destOrd="0" presId="urn:microsoft.com/office/officeart/2005/8/layout/chevron1"/>
    <dgm:cxn modelId="{DD7DE83B-F9F4-462A-A903-E9D14EBB8717}" type="presParOf" srcId="{07405083-3EA7-4B5A-8756-5D97B9EC9284}" destId="{A04073DA-A167-4196-9E45-4A396B59004D}" srcOrd="12" destOrd="0" presId="urn:microsoft.com/office/officeart/2005/8/layout/chevron1"/>
    <dgm:cxn modelId="{E14D8510-C944-4E8F-844E-787D6A4815A1}" type="presParOf" srcId="{07405083-3EA7-4B5A-8756-5D97B9EC9284}" destId="{268B4CF3-1F4B-42BB-BF18-4A16F691B04A}" srcOrd="13" destOrd="0" presId="urn:microsoft.com/office/officeart/2005/8/layout/chevron1"/>
    <dgm:cxn modelId="{6BD84179-6D87-4A7F-9D05-6B3A8EC661D3}" type="presParOf" srcId="{07405083-3EA7-4B5A-8756-5D97B9EC9284}" destId="{F2A2B762-2EDE-4F08-AC45-112B8CF859BE}" srcOrd="14" destOrd="0" presId="urn:microsoft.com/office/officeart/2005/8/layout/chevron1"/>
    <dgm:cxn modelId="{7D9407E6-A09A-41EC-9CD5-D6CB6F1DB241}" type="presParOf" srcId="{07405083-3EA7-4B5A-8756-5D97B9EC9284}" destId="{E4026FBA-9D8D-4461-B9BE-95AE96D0819F}" srcOrd="15" destOrd="0" presId="urn:microsoft.com/office/officeart/2005/8/layout/chevron1"/>
    <dgm:cxn modelId="{DA5E6481-FB40-4A66-AB1A-0893ED7B736F}" type="presParOf" srcId="{07405083-3EA7-4B5A-8756-5D97B9EC9284}" destId="{FEA88AA6-8F0C-45D5-9FAF-3695EF182312}" srcOrd="16" destOrd="0" presId="urn:microsoft.com/office/officeart/2005/8/layout/chevron1"/>
    <dgm:cxn modelId="{74E730E5-092D-40FB-8493-B4775125B0A2}" type="presParOf" srcId="{07405083-3EA7-4B5A-8756-5D97B9EC9284}" destId="{B95F5F04-1470-4598-9DDD-1E73066C61D8}" srcOrd="17" destOrd="0" presId="urn:microsoft.com/office/officeart/2005/8/layout/chevron1"/>
    <dgm:cxn modelId="{9227A695-4014-4D36-9D0D-54AA17638DFC}" type="presParOf" srcId="{07405083-3EA7-4B5A-8756-5D97B9EC9284}" destId="{90DC3813-9FA2-4791-B375-C9E1CF11582D}" srcOrd="18" destOrd="0" presId="urn:microsoft.com/office/officeart/2005/8/layout/chevron1"/>
    <dgm:cxn modelId="{37F9292C-CDD6-4690-A850-E3F6F050828A}" type="presParOf" srcId="{07405083-3EA7-4B5A-8756-5D97B9EC9284}" destId="{BCA01B9E-237A-4502-BAA6-C4EF5F9DADD3}" srcOrd="19" destOrd="0" presId="urn:microsoft.com/office/officeart/2005/8/layout/chevron1"/>
    <dgm:cxn modelId="{446B1220-D055-4BDF-B74D-EC9616C83FCD}" type="presParOf" srcId="{07405083-3EA7-4B5A-8756-5D97B9EC9284}" destId="{2887593D-A67C-4FB7-B384-8194F91662B3}" srcOrd="20" destOrd="0" presId="urn:microsoft.com/office/officeart/2005/8/layout/chevron1"/>
    <dgm:cxn modelId="{CFAD9962-EB7D-4249-B0DF-1B3711AACF36}" type="presParOf" srcId="{07405083-3EA7-4B5A-8756-5D97B9EC9284}" destId="{61464331-68E0-46A6-AA97-D3EB2199E755}" srcOrd="21" destOrd="0" presId="urn:microsoft.com/office/officeart/2005/8/layout/chevron1"/>
    <dgm:cxn modelId="{9EF892D8-4954-4B09-97A9-E1546BCAA6C5}" type="presParOf" srcId="{07405083-3EA7-4B5A-8756-5D97B9EC9284}" destId="{008D82F3-F74D-486F-ABA4-3F15DF889232}" srcOrd="22" destOrd="0" presId="urn:microsoft.com/office/officeart/2005/8/layout/chevron1"/>
    <dgm:cxn modelId="{856261F5-4363-4482-A26D-649E2502E9B5}" type="presParOf" srcId="{07405083-3EA7-4B5A-8756-5D97B9EC9284}" destId="{A5E900A6-0C0E-4230-8175-BA2217F49A6C}" srcOrd="23" destOrd="0" presId="urn:microsoft.com/office/officeart/2005/8/layout/chevron1"/>
    <dgm:cxn modelId="{7784EBC5-92F7-404A-BC73-8E2C58C1716B}" type="presParOf" srcId="{07405083-3EA7-4B5A-8756-5D97B9EC9284}" destId="{072A96EB-653E-4611-8CD1-74F7B36FA15A}" srcOrd="24" destOrd="0" presId="urn:microsoft.com/office/officeart/2005/8/layout/chevron1"/>
    <dgm:cxn modelId="{37676728-8DE0-4A8B-A77A-5875A0F911EE}" type="presParOf" srcId="{07405083-3EA7-4B5A-8756-5D97B9EC9284}" destId="{D5DB54D2-54BD-4220-AE14-CAC8C5F7E1C9}" srcOrd="25" destOrd="0" presId="urn:microsoft.com/office/officeart/2005/8/layout/chevron1"/>
    <dgm:cxn modelId="{2671D19D-B446-4114-8651-38EA0507A151}" type="presParOf" srcId="{07405083-3EA7-4B5A-8756-5D97B9EC9284}" destId="{53CA26B1-9562-413E-862E-6DA179BD163A}" srcOrd="26" destOrd="0" presId="urn:microsoft.com/office/officeart/2005/8/layout/chevron1"/>
    <dgm:cxn modelId="{AEE19DF1-9EED-4D9F-B66C-B4F879675AF2}" type="presParOf" srcId="{07405083-3EA7-4B5A-8756-5D97B9EC9284}" destId="{5DA4E27C-D1F9-4A6A-B9DD-AA376C7C5D32}" srcOrd="27" destOrd="0" presId="urn:microsoft.com/office/officeart/2005/8/layout/chevron1"/>
    <dgm:cxn modelId="{BEB65D13-6070-49D6-85DA-DF794183127A}" type="presParOf" srcId="{07405083-3EA7-4B5A-8756-5D97B9EC9284}" destId="{53E80641-9F41-41D2-9465-A31DFC303728}" srcOrd="28" destOrd="0" presId="urn:microsoft.com/office/officeart/2005/8/layout/chevron1"/>
    <dgm:cxn modelId="{6839E37A-A513-4073-A077-766A5F8AD36B}" type="presParOf" srcId="{07405083-3EA7-4B5A-8756-5D97B9EC9284}" destId="{BAE34F2F-B8DE-4195-A5AA-F4853039D900}" srcOrd="29" destOrd="0" presId="urn:microsoft.com/office/officeart/2005/8/layout/chevron1"/>
    <dgm:cxn modelId="{46260933-44EF-451F-A095-AE1964FA93E4}" type="presParOf" srcId="{07405083-3EA7-4B5A-8756-5D97B9EC9284}" destId="{22B34C9A-4A6C-418A-8788-DAF46BDD63DD}" srcOrd="30"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9B372F-D793-42A6-8D63-2C00CE998181}"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pt-BR"/>
        </a:p>
      </dgm:t>
    </dgm:pt>
    <dgm:pt modelId="{4551D8F3-2681-4D2E-BD31-ED609973373F}">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VE</a:t>
          </a:r>
        </a:p>
      </dgm:t>
    </dgm:pt>
    <dgm:pt modelId="{6DD83B43-5EE8-4FB4-8C09-D3C78DF1042A}" type="parTrans" cxnId="{2B0B551F-F39D-4222-875D-F85F2F7D6E6E}">
      <dgm:prSet/>
      <dgm:spPr/>
      <dgm:t>
        <a:bodyPr/>
        <a:lstStyle/>
        <a:p>
          <a:endParaRPr lang="pt-BR" sz="800" b="0"/>
        </a:p>
      </dgm:t>
    </dgm:pt>
    <dgm:pt modelId="{2FBA49CE-B802-4656-920F-ADE630D66DEF}" type="sibTrans" cxnId="{2B0B551F-F39D-4222-875D-F85F2F7D6E6E}">
      <dgm:prSet/>
      <dgm:spPr/>
      <dgm:t>
        <a:bodyPr/>
        <a:lstStyle/>
        <a:p>
          <a:endParaRPr lang="pt-BR" sz="800" b="0"/>
        </a:p>
      </dgm:t>
    </dgm:pt>
    <dgm:pt modelId="{3822A602-3327-4F63-87F9-A68A21BB8646}">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V1</a:t>
          </a:r>
        </a:p>
      </dgm:t>
    </dgm:pt>
    <dgm:pt modelId="{BA3E39DD-86E6-45DD-85B1-29DF78D321DB}" type="parTrans" cxnId="{DF6B1378-D546-47EE-85B2-5B9419BB08FA}">
      <dgm:prSet/>
      <dgm:spPr/>
      <dgm:t>
        <a:bodyPr/>
        <a:lstStyle/>
        <a:p>
          <a:endParaRPr lang="pt-BR" sz="800" b="0"/>
        </a:p>
      </dgm:t>
    </dgm:pt>
    <dgm:pt modelId="{2EABE98C-E569-49D5-B4A9-D1C434F222A2}" type="sibTrans" cxnId="{DF6B1378-D546-47EE-85B2-5B9419BB08FA}">
      <dgm:prSet/>
      <dgm:spPr/>
      <dgm:t>
        <a:bodyPr/>
        <a:lstStyle/>
        <a:p>
          <a:endParaRPr lang="pt-BR" sz="800" b="0"/>
        </a:p>
      </dgm:t>
    </dgm:pt>
    <dgm:pt modelId="{B9413B37-6A46-49FE-A40D-A05AE296AC5E}">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V2</a:t>
          </a:r>
        </a:p>
      </dgm:t>
    </dgm:pt>
    <dgm:pt modelId="{3E5ECCDC-2C63-4E0E-B92D-44BE3E686057}" type="parTrans" cxnId="{3FA750BA-FCFA-4BA1-AA1B-EA78B0828DA4}">
      <dgm:prSet/>
      <dgm:spPr/>
      <dgm:t>
        <a:bodyPr/>
        <a:lstStyle/>
        <a:p>
          <a:endParaRPr lang="pt-BR" sz="800" b="0"/>
        </a:p>
      </dgm:t>
    </dgm:pt>
    <dgm:pt modelId="{4E5D62C7-AA2B-4C06-9479-4FB7CBF6EE9B}" type="sibTrans" cxnId="{3FA750BA-FCFA-4BA1-AA1B-EA78B0828DA4}">
      <dgm:prSet/>
      <dgm:spPr/>
      <dgm:t>
        <a:bodyPr/>
        <a:lstStyle/>
        <a:p>
          <a:endParaRPr lang="pt-BR" sz="800" b="0"/>
        </a:p>
      </dgm:t>
    </dgm:pt>
    <dgm:pt modelId="{85982EBB-FFE4-4349-9694-938E06C3646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V3</a:t>
          </a:r>
        </a:p>
      </dgm:t>
    </dgm:pt>
    <dgm:pt modelId="{1D4B0894-925B-411E-8721-4AE3A821D352}" type="parTrans" cxnId="{8BA650C9-2CDA-41C9-A5A0-7B1BEA6B3B55}">
      <dgm:prSet/>
      <dgm:spPr/>
      <dgm:t>
        <a:bodyPr/>
        <a:lstStyle/>
        <a:p>
          <a:endParaRPr lang="pt-BR" sz="800" b="0"/>
        </a:p>
      </dgm:t>
    </dgm:pt>
    <dgm:pt modelId="{A6E7CDB3-6130-49BF-B092-373CCC496DE8}" type="sibTrans" cxnId="{8BA650C9-2CDA-41C9-A5A0-7B1BEA6B3B55}">
      <dgm:prSet/>
      <dgm:spPr/>
      <dgm:t>
        <a:bodyPr/>
        <a:lstStyle/>
        <a:p>
          <a:endParaRPr lang="pt-BR" sz="800" b="0"/>
        </a:p>
      </dgm:t>
    </dgm:pt>
    <dgm:pt modelId="{325844B5-DFFF-44E9-8548-6FFF6675B74C}">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V4</a:t>
          </a:r>
        </a:p>
      </dgm:t>
    </dgm:pt>
    <dgm:pt modelId="{336FA161-6EAB-4BB5-85D6-B03DD69FDB25}" type="parTrans" cxnId="{65E87A18-7E7D-41A6-9B65-BC7C786E6DD9}">
      <dgm:prSet/>
      <dgm:spPr/>
      <dgm:t>
        <a:bodyPr/>
        <a:lstStyle/>
        <a:p>
          <a:endParaRPr lang="pt-BR" sz="800" b="0"/>
        </a:p>
      </dgm:t>
    </dgm:pt>
    <dgm:pt modelId="{C9F57BCC-0F62-4785-9593-4BDD22B5B3C6}" type="sibTrans" cxnId="{65E87A18-7E7D-41A6-9B65-BC7C786E6DD9}">
      <dgm:prSet/>
      <dgm:spPr/>
      <dgm:t>
        <a:bodyPr/>
        <a:lstStyle/>
        <a:p>
          <a:endParaRPr lang="pt-BR" sz="800" b="0"/>
        </a:p>
      </dgm:t>
    </dgm:pt>
    <dgm:pt modelId="{C15662BD-891E-42C4-BA11-7A4479817561}">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V6</a:t>
          </a:r>
          <a:endParaRPr lang="pt-BR" sz="900" b="0" dirty="0"/>
        </a:p>
      </dgm:t>
    </dgm:pt>
    <dgm:pt modelId="{3BED3D20-7C61-485E-877B-C88800B5E7DA}" type="parTrans" cxnId="{55C3F66F-D48B-4436-86EB-DCB8C387785F}">
      <dgm:prSet/>
      <dgm:spPr/>
      <dgm:t>
        <a:bodyPr/>
        <a:lstStyle/>
        <a:p>
          <a:endParaRPr lang="pt-BR" sz="800" b="0"/>
        </a:p>
      </dgm:t>
    </dgm:pt>
    <dgm:pt modelId="{0A62B457-9264-4D01-83B6-BC7A987E3C65}" type="sibTrans" cxnId="{55C3F66F-D48B-4436-86EB-DCB8C387785F}">
      <dgm:prSet/>
      <dgm:spPr/>
      <dgm:t>
        <a:bodyPr/>
        <a:lstStyle/>
        <a:p>
          <a:endParaRPr lang="pt-BR" sz="800" b="0"/>
        </a:p>
      </dgm:t>
    </dgm:pt>
    <dgm:pt modelId="{6FEFD80E-B4E8-4704-A3F7-B68E2747FEE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VN</a:t>
          </a:r>
        </a:p>
      </dgm:t>
    </dgm:pt>
    <dgm:pt modelId="{869312B1-F671-4B46-A233-C5E35E933BD0}" type="parTrans" cxnId="{C1D57A90-79BC-4ACA-8D7A-264AA15FC867}">
      <dgm:prSet/>
      <dgm:spPr/>
      <dgm:t>
        <a:bodyPr/>
        <a:lstStyle/>
        <a:p>
          <a:endParaRPr lang="pt-BR" sz="800" b="0"/>
        </a:p>
      </dgm:t>
    </dgm:pt>
    <dgm:pt modelId="{B6BBB0C8-4372-4B83-A797-A70B9726396D}" type="sibTrans" cxnId="{C1D57A90-79BC-4ACA-8D7A-264AA15FC867}">
      <dgm:prSet/>
      <dgm:spPr/>
      <dgm:t>
        <a:bodyPr/>
        <a:lstStyle/>
        <a:p>
          <a:endParaRPr lang="pt-BR" sz="800" b="0"/>
        </a:p>
      </dgm:t>
    </dgm:pt>
    <dgm:pt modelId="{535BDCC6-5938-4B72-BAAD-A633D430790A}">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R1</a:t>
          </a:r>
        </a:p>
      </dgm:t>
    </dgm:pt>
    <dgm:pt modelId="{9DE7306C-2665-4A24-B65F-4F253A4CF798}" type="parTrans" cxnId="{6239E387-5E35-4EEC-AA1C-F92F3653CA95}">
      <dgm:prSet/>
      <dgm:spPr/>
      <dgm:t>
        <a:bodyPr/>
        <a:lstStyle/>
        <a:p>
          <a:endParaRPr lang="pt-BR" sz="800" b="0"/>
        </a:p>
      </dgm:t>
    </dgm:pt>
    <dgm:pt modelId="{36C87743-B188-46EC-BE92-9799E9A54E81}" type="sibTrans" cxnId="{6239E387-5E35-4EEC-AA1C-F92F3653CA95}">
      <dgm:prSet/>
      <dgm:spPr/>
      <dgm:t>
        <a:bodyPr/>
        <a:lstStyle/>
        <a:p>
          <a:endParaRPr lang="pt-BR" sz="800" b="0"/>
        </a:p>
      </dgm:t>
    </dgm:pt>
    <dgm:pt modelId="{C33589A2-F4B4-4B65-888D-14388F13075C}">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R2</a:t>
          </a:r>
        </a:p>
      </dgm:t>
    </dgm:pt>
    <dgm:pt modelId="{C80CEEA8-91ED-411F-B11F-93C766411A97}" type="parTrans" cxnId="{6ECB323A-F713-42C4-B84C-F5BC39289C45}">
      <dgm:prSet/>
      <dgm:spPr/>
      <dgm:t>
        <a:bodyPr/>
        <a:lstStyle/>
        <a:p>
          <a:endParaRPr lang="pt-BR" sz="800" b="0"/>
        </a:p>
      </dgm:t>
    </dgm:pt>
    <dgm:pt modelId="{E31E8F71-F78B-4BCC-9EFD-15AD878D87D8}" type="sibTrans" cxnId="{6ECB323A-F713-42C4-B84C-F5BC39289C45}">
      <dgm:prSet/>
      <dgm:spPr/>
      <dgm:t>
        <a:bodyPr/>
        <a:lstStyle/>
        <a:p>
          <a:endParaRPr lang="pt-BR" sz="800" b="0"/>
        </a:p>
      </dgm:t>
    </dgm:pt>
    <dgm:pt modelId="{5F63F72C-BBE5-4673-B146-C01815D9FFB8}">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R3</a:t>
          </a:r>
        </a:p>
      </dgm:t>
    </dgm:pt>
    <dgm:pt modelId="{EF7A8727-A6F5-4FE3-9A51-36B15E802005}" type="parTrans" cxnId="{AAA6C241-2116-4865-9EF9-23265F6458A8}">
      <dgm:prSet/>
      <dgm:spPr/>
      <dgm:t>
        <a:bodyPr/>
        <a:lstStyle/>
        <a:p>
          <a:endParaRPr lang="pt-BR" sz="800" b="0"/>
        </a:p>
      </dgm:t>
    </dgm:pt>
    <dgm:pt modelId="{1CA49394-C13D-488B-A373-27609610164A}" type="sibTrans" cxnId="{AAA6C241-2116-4865-9EF9-23265F6458A8}">
      <dgm:prSet/>
      <dgm:spPr/>
      <dgm:t>
        <a:bodyPr/>
        <a:lstStyle/>
        <a:p>
          <a:endParaRPr lang="pt-BR" sz="800" b="0"/>
        </a:p>
      </dgm:t>
    </dgm:pt>
    <dgm:pt modelId="{19E91616-7CFE-4314-94A1-A93548E295C0}">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R4</a:t>
          </a:r>
        </a:p>
      </dgm:t>
    </dgm:pt>
    <dgm:pt modelId="{15983507-C6E0-4483-ADF7-4205828325FC}" type="parTrans" cxnId="{502B03BB-6CD1-48FB-BE42-3843EB817841}">
      <dgm:prSet/>
      <dgm:spPr/>
      <dgm:t>
        <a:bodyPr/>
        <a:lstStyle/>
        <a:p>
          <a:endParaRPr lang="pt-BR" sz="800" b="0"/>
        </a:p>
      </dgm:t>
    </dgm:pt>
    <dgm:pt modelId="{9314CAB2-B7E3-430C-ACEB-D6959D72D362}" type="sibTrans" cxnId="{502B03BB-6CD1-48FB-BE42-3843EB817841}">
      <dgm:prSet/>
      <dgm:spPr/>
      <dgm:t>
        <a:bodyPr/>
        <a:lstStyle/>
        <a:p>
          <a:endParaRPr lang="pt-BR" sz="800" b="0"/>
        </a:p>
      </dgm:t>
    </dgm:pt>
    <dgm:pt modelId="{0FEE1CA4-E324-4BC2-BC4B-692220DF5FDE}">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R5</a:t>
          </a:r>
        </a:p>
      </dgm:t>
    </dgm:pt>
    <dgm:pt modelId="{43222F35-A8EA-443F-A239-EA35F5F2A63F}" type="parTrans" cxnId="{485FD855-F4F1-4517-938C-6303CC921024}">
      <dgm:prSet/>
      <dgm:spPr/>
      <dgm:t>
        <a:bodyPr/>
        <a:lstStyle/>
        <a:p>
          <a:endParaRPr lang="pt-BR" sz="800" b="0"/>
        </a:p>
      </dgm:t>
    </dgm:pt>
    <dgm:pt modelId="{68625C1D-D618-4E86-AB37-C3926EA41743}" type="sibTrans" cxnId="{485FD855-F4F1-4517-938C-6303CC921024}">
      <dgm:prSet/>
      <dgm:spPr/>
      <dgm:t>
        <a:bodyPr/>
        <a:lstStyle/>
        <a:p>
          <a:endParaRPr lang="pt-BR" sz="800" b="0"/>
        </a:p>
      </dgm:t>
    </dgm:pt>
    <dgm:pt modelId="{D5CF1CA2-A781-4B0B-8075-7DEA89E8E380}">
      <dgm:prSet custT="1"/>
      <dgm:spPr>
        <a:solidFill>
          <a:schemeClr val="accent6">
            <a:lumMod val="50000"/>
          </a:schemeClr>
        </a:solidFill>
        <a:scene3d>
          <a:camera prst="orthographicFront"/>
          <a:lightRig rig="threePt" dir="t"/>
        </a:scene3d>
        <a:sp3d>
          <a:bevelT w="114300" prst="hardEdge"/>
        </a:sp3d>
      </dgm:spPr>
      <dgm:t>
        <a:bodyPr/>
        <a:lstStyle/>
        <a:p>
          <a:r>
            <a:rPr lang="pt-BR" sz="900" b="1" dirty="0"/>
            <a:t>R6</a:t>
          </a:r>
        </a:p>
      </dgm:t>
    </dgm:pt>
    <dgm:pt modelId="{9804B675-0B8D-4607-8847-E1B489DB0204}" type="parTrans" cxnId="{4512D3B9-14DF-4095-9A41-956E3962F0C9}">
      <dgm:prSet/>
      <dgm:spPr/>
      <dgm:t>
        <a:bodyPr/>
        <a:lstStyle/>
        <a:p>
          <a:endParaRPr lang="pt-BR" sz="800" b="0"/>
        </a:p>
      </dgm:t>
    </dgm:pt>
    <dgm:pt modelId="{25FA1F6D-08FC-4732-AE09-E226F5A6BFE2}" type="sibTrans" cxnId="{4512D3B9-14DF-4095-9A41-956E3962F0C9}">
      <dgm:prSet/>
      <dgm:spPr/>
      <dgm:t>
        <a:bodyPr/>
        <a:lstStyle/>
        <a:p>
          <a:endParaRPr lang="pt-BR" sz="800" b="0"/>
        </a:p>
      </dgm:t>
    </dgm:pt>
    <dgm:pt modelId="{E36BC86B-4E96-4B78-B54F-B1CABDA9FD1A}">
      <dgm:prSet custT="1"/>
      <dgm:spPr>
        <a:solidFill>
          <a:schemeClr val="accent4">
            <a:lumMod val="75000"/>
          </a:schemeClr>
        </a:solidFill>
        <a:scene3d>
          <a:camera prst="orthographicFront"/>
          <a:lightRig rig="threePt" dir="t"/>
        </a:scene3d>
        <a:sp3d>
          <a:bevelT w="114300" prst="hardEdge"/>
        </a:sp3d>
      </dgm:spPr>
      <dgm:t>
        <a:bodyPr/>
        <a:lstStyle/>
        <a:p>
          <a:r>
            <a:rPr lang="pt-BR" sz="900" b="1" dirty="0"/>
            <a:t>R7</a:t>
          </a:r>
          <a:endParaRPr lang="pt-BR" sz="800" b="1" dirty="0"/>
        </a:p>
      </dgm:t>
    </dgm:pt>
    <dgm:pt modelId="{BEC82341-BC58-47DA-8B7D-C0E97544683B}" type="parTrans" cxnId="{D0CCF011-7669-4C0A-8FA7-98876D34F633}">
      <dgm:prSet/>
      <dgm:spPr/>
      <dgm:t>
        <a:bodyPr/>
        <a:lstStyle/>
        <a:p>
          <a:endParaRPr lang="pt-BR" sz="800" b="0"/>
        </a:p>
      </dgm:t>
    </dgm:pt>
    <dgm:pt modelId="{1C405369-1540-460A-9EFE-82AAC6184449}" type="sibTrans" cxnId="{D0CCF011-7669-4C0A-8FA7-98876D34F633}">
      <dgm:prSet/>
      <dgm:spPr/>
      <dgm:t>
        <a:bodyPr/>
        <a:lstStyle/>
        <a:p>
          <a:endParaRPr lang="pt-BR" sz="800" b="0"/>
        </a:p>
      </dgm:t>
    </dgm:pt>
    <dgm:pt modelId="{3B247BBB-87F1-4816-B864-B8D214FC8CEE}">
      <dgm:prSet custT="1"/>
      <dgm:spPr>
        <a:solidFill>
          <a:schemeClr val="accent4">
            <a:lumMod val="50000"/>
          </a:schemeClr>
        </a:solidFill>
        <a:scene3d>
          <a:camera prst="orthographicFront"/>
          <a:lightRig rig="threePt" dir="t"/>
        </a:scene3d>
        <a:sp3d>
          <a:bevelT w="114300" prst="hardEdge"/>
        </a:sp3d>
      </dgm:spPr>
      <dgm:t>
        <a:bodyPr/>
        <a:lstStyle/>
        <a:p>
          <a:r>
            <a:rPr lang="pt-BR" sz="900" b="1" dirty="0"/>
            <a:t>R8</a:t>
          </a:r>
          <a:endParaRPr lang="pt-BR" sz="800" b="1" dirty="0"/>
        </a:p>
      </dgm:t>
    </dgm:pt>
    <dgm:pt modelId="{E5068993-A62A-4C44-AF33-4F59DF8F1173}" type="parTrans" cxnId="{9FDB8BBD-F544-4D50-BB5C-1EC9FAF66C0C}">
      <dgm:prSet/>
      <dgm:spPr/>
      <dgm:t>
        <a:bodyPr/>
        <a:lstStyle/>
        <a:p>
          <a:endParaRPr lang="pt-BR" sz="800" b="0"/>
        </a:p>
      </dgm:t>
    </dgm:pt>
    <dgm:pt modelId="{6D029716-70E7-411E-81E2-B523EB8D89ED}" type="sibTrans" cxnId="{9FDB8BBD-F544-4D50-BB5C-1EC9FAF66C0C}">
      <dgm:prSet/>
      <dgm:spPr/>
      <dgm:t>
        <a:bodyPr/>
        <a:lstStyle/>
        <a:p>
          <a:endParaRPr lang="pt-BR" sz="800" b="0"/>
        </a:p>
      </dgm:t>
    </dgm:pt>
    <dgm:pt modelId="{C5CF9965-A481-484C-BB4C-4972B02418D5}">
      <dgm:prSet custT="1"/>
      <dgm:spPr>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gm:spPr>
      <dgm:t>
        <a:bodyPr spcFirstLastPara="0" vert="horz" wrap="square" lIns="32004" tIns="10668" rIns="10668" bIns="10668" numCol="1" spcCol="1270" anchor="ctr" anchorCtr="0"/>
        <a:lstStyle/>
        <a:p>
          <a:r>
            <a:rPr lang="pt-BR" sz="800" b="0" kern="1200" dirty="0">
              <a:solidFill>
                <a:prstClr val="white"/>
              </a:solidFill>
              <a:latin typeface="Calibri" panose="020F0502020204030204"/>
              <a:ea typeface="+mn-ea"/>
              <a:cs typeface="+mn-cs"/>
            </a:rPr>
            <a:t>V5</a:t>
          </a:r>
        </a:p>
      </dgm:t>
    </dgm:pt>
    <dgm:pt modelId="{5C005AFE-86C6-41C4-A35F-A22D21BDAE51}" type="sibTrans" cxnId="{8501FECD-3078-4E19-9406-52180181D044}">
      <dgm:prSet/>
      <dgm:spPr/>
      <dgm:t>
        <a:bodyPr/>
        <a:lstStyle/>
        <a:p>
          <a:endParaRPr lang="pt-BR" sz="800" b="0"/>
        </a:p>
      </dgm:t>
    </dgm:pt>
    <dgm:pt modelId="{3ADE9FF8-88C3-4923-A7CF-F41508C5E00D}" type="parTrans" cxnId="{8501FECD-3078-4E19-9406-52180181D044}">
      <dgm:prSet/>
      <dgm:spPr/>
      <dgm:t>
        <a:bodyPr/>
        <a:lstStyle/>
        <a:p>
          <a:endParaRPr lang="pt-BR" sz="800" b="0"/>
        </a:p>
      </dgm:t>
    </dgm:pt>
    <dgm:pt modelId="{07405083-3EA7-4B5A-8756-5D97B9EC9284}" type="pres">
      <dgm:prSet presAssocID="{5C9B372F-D793-42A6-8D63-2C00CE998181}" presName="Name0" presStyleCnt="0">
        <dgm:presLayoutVars>
          <dgm:dir/>
          <dgm:animLvl val="lvl"/>
          <dgm:resizeHandles val="exact"/>
        </dgm:presLayoutVars>
      </dgm:prSet>
      <dgm:spPr/>
    </dgm:pt>
    <dgm:pt modelId="{2B3AF678-430A-45A6-A0B7-6144798D8796}" type="pres">
      <dgm:prSet presAssocID="{4551D8F3-2681-4D2E-BD31-ED609973373F}" presName="parTxOnly" presStyleLbl="node1" presStyleIdx="0" presStyleCnt="16" custScaleX="85259" custScaleY="78207">
        <dgm:presLayoutVars>
          <dgm:chMax val="0"/>
          <dgm:chPref val="0"/>
          <dgm:bulletEnabled val="1"/>
        </dgm:presLayoutVars>
      </dgm:prSet>
      <dgm:spPr/>
    </dgm:pt>
    <dgm:pt modelId="{FE656596-753A-45A2-B31C-7544D522EEE2}" type="pres">
      <dgm:prSet presAssocID="{2FBA49CE-B802-4656-920F-ADE630D66DEF}" presName="parTxOnlySpace" presStyleCnt="0"/>
      <dgm:spPr>
        <a:scene3d>
          <a:camera prst="orthographicFront"/>
          <a:lightRig rig="threePt" dir="t"/>
        </a:scene3d>
        <a:sp3d>
          <a:bevelT w="114300" prst="hardEdge"/>
        </a:sp3d>
      </dgm:spPr>
    </dgm:pt>
    <dgm:pt modelId="{84F0BAFA-6C3C-44D7-9C9C-416814B01CDB}" type="pres">
      <dgm:prSet presAssocID="{3822A602-3327-4F63-87F9-A68A21BB8646}" presName="parTxOnly" presStyleLbl="node1" presStyleIdx="1" presStyleCnt="16" custScaleX="85259" custScaleY="78207">
        <dgm:presLayoutVars>
          <dgm:chMax val="0"/>
          <dgm:chPref val="0"/>
          <dgm:bulletEnabled val="1"/>
        </dgm:presLayoutVars>
      </dgm:prSet>
      <dgm:spPr/>
    </dgm:pt>
    <dgm:pt modelId="{5631D8A7-D3AC-4C7A-A64F-1309F72D8165}" type="pres">
      <dgm:prSet presAssocID="{2EABE98C-E569-49D5-B4A9-D1C434F222A2}" presName="parTxOnlySpace" presStyleCnt="0"/>
      <dgm:spPr>
        <a:scene3d>
          <a:camera prst="orthographicFront"/>
          <a:lightRig rig="threePt" dir="t"/>
        </a:scene3d>
        <a:sp3d>
          <a:bevelT w="114300" prst="hardEdge"/>
        </a:sp3d>
      </dgm:spPr>
    </dgm:pt>
    <dgm:pt modelId="{60578FF4-2981-4DC3-B7B1-6BE794874124}" type="pres">
      <dgm:prSet presAssocID="{B9413B37-6A46-49FE-A40D-A05AE296AC5E}" presName="parTxOnly" presStyleLbl="node1" presStyleIdx="2" presStyleCnt="16" custScaleX="85259" custScaleY="78207">
        <dgm:presLayoutVars>
          <dgm:chMax val="0"/>
          <dgm:chPref val="0"/>
          <dgm:bulletEnabled val="1"/>
        </dgm:presLayoutVars>
      </dgm:prSet>
      <dgm:spPr/>
    </dgm:pt>
    <dgm:pt modelId="{EC873A70-2B03-4ADA-B01C-F14968C0C301}" type="pres">
      <dgm:prSet presAssocID="{4E5D62C7-AA2B-4C06-9479-4FB7CBF6EE9B}" presName="parTxOnlySpace" presStyleCnt="0"/>
      <dgm:spPr>
        <a:scene3d>
          <a:camera prst="orthographicFront"/>
          <a:lightRig rig="threePt" dir="t"/>
        </a:scene3d>
        <a:sp3d>
          <a:bevelT w="114300" prst="hardEdge"/>
        </a:sp3d>
      </dgm:spPr>
    </dgm:pt>
    <dgm:pt modelId="{166CF289-8A6E-46F6-B691-584445D360C2}" type="pres">
      <dgm:prSet presAssocID="{85982EBB-FFE4-4349-9694-938E06C36462}" presName="parTxOnly" presStyleLbl="node1" presStyleIdx="3" presStyleCnt="16" custScaleX="85259" custScaleY="78207">
        <dgm:presLayoutVars>
          <dgm:chMax val="0"/>
          <dgm:chPref val="0"/>
          <dgm:bulletEnabled val="1"/>
        </dgm:presLayoutVars>
      </dgm:prSet>
      <dgm:spPr/>
    </dgm:pt>
    <dgm:pt modelId="{F4D2DBBD-6FD2-4061-905F-7AABEDFC3851}" type="pres">
      <dgm:prSet presAssocID="{A6E7CDB3-6130-49BF-B092-373CCC496DE8}" presName="parTxOnlySpace" presStyleCnt="0"/>
      <dgm:spPr>
        <a:scene3d>
          <a:camera prst="orthographicFront"/>
          <a:lightRig rig="threePt" dir="t"/>
        </a:scene3d>
        <a:sp3d>
          <a:bevelT w="114300" prst="hardEdge"/>
        </a:sp3d>
      </dgm:spPr>
    </dgm:pt>
    <dgm:pt modelId="{9D65BEE3-00CC-4D2E-9057-77F178D42965}" type="pres">
      <dgm:prSet presAssocID="{325844B5-DFFF-44E9-8548-6FFF6675B74C}" presName="parTxOnly" presStyleLbl="node1" presStyleIdx="4" presStyleCnt="16" custScaleX="85259" custScaleY="78207">
        <dgm:presLayoutVars>
          <dgm:chMax val="0"/>
          <dgm:chPref val="0"/>
          <dgm:bulletEnabled val="1"/>
        </dgm:presLayoutVars>
      </dgm:prSet>
      <dgm:spPr/>
    </dgm:pt>
    <dgm:pt modelId="{779F3463-F9B2-4DAD-A534-AC6B02467203}" type="pres">
      <dgm:prSet presAssocID="{C9F57BCC-0F62-4785-9593-4BDD22B5B3C6}" presName="parTxOnlySpace" presStyleCnt="0"/>
      <dgm:spPr>
        <a:scene3d>
          <a:camera prst="orthographicFront"/>
          <a:lightRig rig="threePt" dir="t"/>
        </a:scene3d>
        <a:sp3d>
          <a:bevelT w="114300" prst="hardEdge"/>
        </a:sp3d>
      </dgm:spPr>
    </dgm:pt>
    <dgm:pt modelId="{3D99A06E-6647-4F95-8021-C5FC8EDE0F3A}" type="pres">
      <dgm:prSet presAssocID="{C5CF9965-A481-484C-BB4C-4972B02418D5}" presName="parTxOnly" presStyleLbl="node1" presStyleIdx="5" presStyleCnt="16" custScaleX="85259" custScaleY="78207">
        <dgm:presLayoutVars>
          <dgm:chMax val="0"/>
          <dgm:chPref val="0"/>
          <dgm:bulletEnabled val="1"/>
        </dgm:presLayoutVars>
      </dgm:prSet>
      <dgm:spPr>
        <a:xfrm>
          <a:off x="1590679" y="184540"/>
          <a:ext cx="352967" cy="141186"/>
        </a:xfrm>
        <a:prstGeom prst="chevron">
          <a:avLst/>
        </a:prstGeom>
      </dgm:spPr>
    </dgm:pt>
    <dgm:pt modelId="{4A0EA3E3-9EFE-45B8-B4F9-D21AB37D9941}" type="pres">
      <dgm:prSet presAssocID="{5C005AFE-86C6-41C4-A35F-A22D21BDAE51}" presName="parTxOnlySpace" presStyleCnt="0"/>
      <dgm:spPr>
        <a:scene3d>
          <a:camera prst="orthographicFront"/>
          <a:lightRig rig="threePt" dir="t"/>
        </a:scene3d>
        <a:sp3d>
          <a:bevelT w="114300" prst="hardEdge"/>
        </a:sp3d>
      </dgm:spPr>
    </dgm:pt>
    <dgm:pt modelId="{A04073DA-A167-4196-9E45-4A396B59004D}" type="pres">
      <dgm:prSet presAssocID="{C15662BD-891E-42C4-BA11-7A4479817561}" presName="parTxOnly" presStyleLbl="node1" presStyleIdx="6" presStyleCnt="16" custScaleX="83137" custScaleY="77341">
        <dgm:presLayoutVars>
          <dgm:chMax val="0"/>
          <dgm:chPref val="0"/>
          <dgm:bulletEnabled val="1"/>
        </dgm:presLayoutVars>
      </dgm:prSet>
      <dgm:spPr/>
    </dgm:pt>
    <dgm:pt modelId="{268B4CF3-1F4B-42BB-BF18-4A16F691B04A}" type="pres">
      <dgm:prSet presAssocID="{0A62B457-9264-4D01-83B6-BC7A987E3C65}" presName="parTxOnlySpace" presStyleCnt="0"/>
      <dgm:spPr>
        <a:scene3d>
          <a:camera prst="orthographicFront"/>
          <a:lightRig rig="threePt" dir="t"/>
        </a:scene3d>
        <a:sp3d>
          <a:bevelT w="114300" prst="hardEdge"/>
        </a:sp3d>
      </dgm:spPr>
    </dgm:pt>
    <dgm:pt modelId="{F2A2B762-2EDE-4F08-AC45-112B8CF859BE}" type="pres">
      <dgm:prSet presAssocID="{6FEFD80E-B4E8-4704-A3F7-B68E2747FEE2}" presName="parTxOnly" presStyleLbl="node1" presStyleIdx="7" presStyleCnt="16" custScaleX="82545" custScaleY="79334">
        <dgm:presLayoutVars>
          <dgm:chMax val="0"/>
          <dgm:chPref val="0"/>
          <dgm:bulletEnabled val="1"/>
        </dgm:presLayoutVars>
      </dgm:prSet>
      <dgm:spPr/>
    </dgm:pt>
    <dgm:pt modelId="{E4026FBA-9D8D-4461-B9BE-95AE96D0819F}" type="pres">
      <dgm:prSet presAssocID="{B6BBB0C8-4372-4B83-A797-A70B9726396D}" presName="parTxOnlySpace" presStyleCnt="0"/>
      <dgm:spPr>
        <a:scene3d>
          <a:camera prst="orthographicFront"/>
          <a:lightRig rig="threePt" dir="t"/>
        </a:scene3d>
        <a:sp3d>
          <a:bevelT w="114300" prst="hardEdge"/>
        </a:sp3d>
      </dgm:spPr>
    </dgm:pt>
    <dgm:pt modelId="{FEA88AA6-8F0C-45D5-9FAF-3695EF182312}" type="pres">
      <dgm:prSet presAssocID="{535BDCC6-5938-4B72-BAAD-A633D430790A}" presName="parTxOnly" presStyleLbl="node1" presStyleIdx="8" presStyleCnt="16" custScaleX="77706" custScaleY="79561">
        <dgm:presLayoutVars>
          <dgm:chMax val="0"/>
          <dgm:chPref val="0"/>
          <dgm:bulletEnabled val="1"/>
        </dgm:presLayoutVars>
      </dgm:prSet>
      <dgm:spPr/>
    </dgm:pt>
    <dgm:pt modelId="{B95F5F04-1470-4598-9DDD-1E73066C61D8}" type="pres">
      <dgm:prSet presAssocID="{36C87743-B188-46EC-BE92-9799E9A54E81}" presName="parTxOnlySpace" presStyleCnt="0"/>
      <dgm:spPr>
        <a:scene3d>
          <a:camera prst="orthographicFront"/>
          <a:lightRig rig="threePt" dir="t"/>
        </a:scene3d>
        <a:sp3d>
          <a:bevelT w="114300" prst="hardEdge"/>
        </a:sp3d>
      </dgm:spPr>
    </dgm:pt>
    <dgm:pt modelId="{90DC3813-9FA2-4791-B375-C9E1CF11582D}" type="pres">
      <dgm:prSet presAssocID="{C33589A2-F4B4-4B65-888D-14388F13075C}" presName="parTxOnly" presStyleLbl="node1" presStyleIdx="9" presStyleCnt="16" custScaleX="77706" custScaleY="79561">
        <dgm:presLayoutVars>
          <dgm:chMax val="0"/>
          <dgm:chPref val="0"/>
          <dgm:bulletEnabled val="1"/>
        </dgm:presLayoutVars>
      </dgm:prSet>
      <dgm:spPr/>
    </dgm:pt>
    <dgm:pt modelId="{BCA01B9E-237A-4502-BAA6-C4EF5F9DADD3}" type="pres">
      <dgm:prSet presAssocID="{E31E8F71-F78B-4BCC-9EFD-15AD878D87D8}" presName="parTxOnlySpace" presStyleCnt="0"/>
      <dgm:spPr>
        <a:scene3d>
          <a:camera prst="orthographicFront"/>
          <a:lightRig rig="threePt" dir="t"/>
        </a:scene3d>
        <a:sp3d>
          <a:bevelT w="114300" prst="hardEdge"/>
        </a:sp3d>
      </dgm:spPr>
    </dgm:pt>
    <dgm:pt modelId="{2887593D-A67C-4FB7-B384-8194F91662B3}" type="pres">
      <dgm:prSet presAssocID="{5F63F72C-BBE5-4673-B146-C01815D9FFB8}" presName="parTxOnly" presStyleLbl="node1" presStyleIdx="10" presStyleCnt="16" custScaleX="74052" custScaleY="79578">
        <dgm:presLayoutVars>
          <dgm:chMax val="0"/>
          <dgm:chPref val="0"/>
          <dgm:bulletEnabled val="1"/>
        </dgm:presLayoutVars>
      </dgm:prSet>
      <dgm:spPr/>
    </dgm:pt>
    <dgm:pt modelId="{61464331-68E0-46A6-AA97-D3EB2199E755}" type="pres">
      <dgm:prSet presAssocID="{1CA49394-C13D-488B-A373-27609610164A}" presName="parTxOnlySpace" presStyleCnt="0"/>
      <dgm:spPr>
        <a:scene3d>
          <a:camera prst="orthographicFront"/>
          <a:lightRig rig="threePt" dir="t"/>
        </a:scene3d>
        <a:sp3d>
          <a:bevelT w="114300" prst="hardEdge"/>
        </a:sp3d>
      </dgm:spPr>
    </dgm:pt>
    <dgm:pt modelId="{008D82F3-F74D-486F-ABA4-3F15DF889232}" type="pres">
      <dgm:prSet presAssocID="{19E91616-7CFE-4314-94A1-A93548E295C0}" presName="parTxOnly" presStyleLbl="node1" presStyleIdx="11" presStyleCnt="16" custScaleX="74052" custScaleY="79578">
        <dgm:presLayoutVars>
          <dgm:chMax val="0"/>
          <dgm:chPref val="0"/>
          <dgm:bulletEnabled val="1"/>
        </dgm:presLayoutVars>
      </dgm:prSet>
      <dgm:spPr/>
    </dgm:pt>
    <dgm:pt modelId="{A5E900A6-0C0E-4230-8175-BA2217F49A6C}" type="pres">
      <dgm:prSet presAssocID="{9314CAB2-B7E3-430C-ACEB-D6959D72D362}" presName="parTxOnlySpace" presStyleCnt="0"/>
      <dgm:spPr>
        <a:scene3d>
          <a:camera prst="orthographicFront"/>
          <a:lightRig rig="threePt" dir="t"/>
        </a:scene3d>
        <a:sp3d>
          <a:bevelT w="114300" prst="hardEdge"/>
        </a:sp3d>
      </dgm:spPr>
    </dgm:pt>
    <dgm:pt modelId="{072A96EB-653E-4611-8CD1-74F7B36FA15A}" type="pres">
      <dgm:prSet presAssocID="{0FEE1CA4-E324-4BC2-BC4B-692220DF5FDE}" presName="parTxOnly" presStyleLbl="node1" presStyleIdx="12" presStyleCnt="16" custScaleX="71678" custScaleY="79342">
        <dgm:presLayoutVars>
          <dgm:chMax val="0"/>
          <dgm:chPref val="0"/>
          <dgm:bulletEnabled val="1"/>
        </dgm:presLayoutVars>
      </dgm:prSet>
      <dgm:spPr/>
    </dgm:pt>
    <dgm:pt modelId="{D5DB54D2-54BD-4220-AE14-CAC8C5F7E1C9}" type="pres">
      <dgm:prSet presAssocID="{68625C1D-D618-4E86-AB37-C3926EA41743}" presName="parTxOnlySpace" presStyleCnt="0"/>
      <dgm:spPr>
        <a:scene3d>
          <a:camera prst="orthographicFront"/>
          <a:lightRig rig="threePt" dir="t"/>
        </a:scene3d>
        <a:sp3d>
          <a:bevelT w="114300" prst="hardEdge"/>
        </a:sp3d>
      </dgm:spPr>
    </dgm:pt>
    <dgm:pt modelId="{53CA26B1-9562-413E-862E-6DA179BD163A}" type="pres">
      <dgm:prSet presAssocID="{D5CF1CA2-A781-4B0B-8075-7DEA89E8E380}" presName="parTxOnly" presStyleLbl="node1" presStyleIdx="13" presStyleCnt="16" custScaleX="114065" custScaleY="121083">
        <dgm:presLayoutVars>
          <dgm:chMax val="0"/>
          <dgm:chPref val="0"/>
          <dgm:bulletEnabled val="1"/>
        </dgm:presLayoutVars>
      </dgm:prSet>
      <dgm:spPr/>
    </dgm:pt>
    <dgm:pt modelId="{5DA4E27C-D1F9-4A6A-B9DD-AA376C7C5D32}" type="pres">
      <dgm:prSet presAssocID="{25FA1F6D-08FC-4732-AE09-E226F5A6BFE2}" presName="parTxOnlySpace" presStyleCnt="0"/>
      <dgm:spPr>
        <a:scene3d>
          <a:camera prst="orthographicFront"/>
          <a:lightRig rig="threePt" dir="t"/>
        </a:scene3d>
        <a:sp3d>
          <a:bevelT w="114300" prst="hardEdge"/>
        </a:sp3d>
      </dgm:spPr>
    </dgm:pt>
    <dgm:pt modelId="{53E80641-9F41-41D2-9465-A31DFC303728}" type="pres">
      <dgm:prSet presAssocID="{E36BC86B-4E96-4B78-B54F-B1CABDA9FD1A}" presName="parTxOnly" presStyleLbl="node1" presStyleIdx="14" presStyleCnt="16" custScaleX="116527" custScaleY="120848">
        <dgm:presLayoutVars>
          <dgm:chMax val="0"/>
          <dgm:chPref val="0"/>
          <dgm:bulletEnabled val="1"/>
        </dgm:presLayoutVars>
      </dgm:prSet>
      <dgm:spPr/>
    </dgm:pt>
    <dgm:pt modelId="{BAE34F2F-B8DE-4195-A5AA-F4853039D900}" type="pres">
      <dgm:prSet presAssocID="{1C405369-1540-460A-9EFE-82AAC6184449}" presName="parTxOnlySpace" presStyleCnt="0"/>
      <dgm:spPr>
        <a:scene3d>
          <a:camera prst="orthographicFront"/>
          <a:lightRig rig="threePt" dir="t"/>
        </a:scene3d>
        <a:sp3d>
          <a:bevelT w="114300" prst="hardEdge"/>
        </a:sp3d>
      </dgm:spPr>
    </dgm:pt>
    <dgm:pt modelId="{22B34C9A-4A6C-418A-8788-DAF46BDD63DD}" type="pres">
      <dgm:prSet presAssocID="{3B247BBB-87F1-4816-B864-B8D214FC8CEE}" presName="parTxOnly" presStyleLbl="node1" presStyleIdx="15" presStyleCnt="16" custScaleX="116698" custScaleY="120198">
        <dgm:presLayoutVars>
          <dgm:chMax val="0"/>
          <dgm:chPref val="0"/>
          <dgm:bulletEnabled val="1"/>
        </dgm:presLayoutVars>
      </dgm:prSet>
      <dgm:spPr/>
    </dgm:pt>
  </dgm:ptLst>
  <dgm:cxnLst>
    <dgm:cxn modelId="{146A4411-A672-4A64-B111-92AA193CA3D2}" type="presOf" srcId="{3822A602-3327-4F63-87F9-A68A21BB8646}" destId="{84F0BAFA-6C3C-44D7-9C9C-416814B01CDB}" srcOrd="0" destOrd="0" presId="urn:microsoft.com/office/officeart/2005/8/layout/chevron1"/>
    <dgm:cxn modelId="{D0CCF011-7669-4C0A-8FA7-98876D34F633}" srcId="{5C9B372F-D793-42A6-8D63-2C00CE998181}" destId="{E36BC86B-4E96-4B78-B54F-B1CABDA9FD1A}" srcOrd="14" destOrd="0" parTransId="{BEC82341-BC58-47DA-8B7D-C0E97544683B}" sibTransId="{1C405369-1540-460A-9EFE-82AAC6184449}"/>
    <dgm:cxn modelId="{65E87A18-7E7D-41A6-9B65-BC7C786E6DD9}" srcId="{5C9B372F-D793-42A6-8D63-2C00CE998181}" destId="{325844B5-DFFF-44E9-8548-6FFF6675B74C}" srcOrd="4" destOrd="0" parTransId="{336FA161-6EAB-4BB5-85D6-B03DD69FDB25}" sibTransId="{C9F57BCC-0F62-4785-9593-4BDD22B5B3C6}"/>
    <dgm:cxn modelId="{2B0B551F-F39D-4222-875D-F85F2F7D6E6E}" srcId="{5C9B372F-D793-42A6-8D63-2C00CE998181}" destId="{4551D8F3-2681-4D2E-BD31-ED609973373F}" srcOrd="0" destOrd="0" parTransId="{6DD83B43-5EE8-4FB4-8C09-D3C78DF1042A}" sibTransId="{2FBA49CE-B802-4656-920F-ADE630D66DEF}"/>
    <dgm:cxn modelId="{5A557B1F-AF14-4460-9125-65D273A37281}" type="presOf" srcId="{5C9B372F-D793-42A6-8D63-2C00CE998181}" destId="{07405083-3EA7-4B5A-8756-5D97B9EC9284}" srcOrd="0" destOrd="0" presId="urn:microsoft.com/office/officeart/2005/8/layout/chevron1"/>
    <dgm:cxn modelId="{DAE8F128-BB7E-4FD6-9E65-A6941285AFA6}" type="presOf" srcId="{4551D8F3-2681-4D2E-BD31-ED609973373F}" destId="{2B3AF678-430A-45A6-A0B7-6144798D8796}" srcOrd="0" destOrd="0" presId="urn:microsoft.com/office/officeart/2005/8/layout/chevron1"/>
    <dgm:cxn modelId="{FCDEA429-3965-4393-95D7-64464B1435F9}" type="presOf" srcId="{C33589A2-F4B4-4B65-888D-14388F13075C}" destId="{90DC3813-9FA2-4791-B375-C9E1CF11582D}" srcOrd="0" destOrd="0" presId="urn:microsoft.com/office/officeart/2005/8/layout/chevron1"/>
    <dgm:cxn modelId="{B810F434-AA40-4E24-8D81-050CB08B24E1}" type="presOf" srcId="{B9413B37-6A46-49FE-A40D-A05AE296AC5E}" destId="{60578FF4-2981-4DC3-B7B1-6BE794874124}" srcOrd="0" destOrd="0" presId="urn:microsoft.com/office/officeart/2005/8/layout/chevron1"/>
    <dgm:cxn modelId="{6ECB323A-F713-42C4-B84C-F5BC39289C45}" srcId="{5C9B372F-D793-42A6-8D63-2C00CE998181}" destId="{C33589A2-F4B4-4B65-888D-14388F13075C}" srcOrd="9" destOrd="0" parTransId="{C80CEEA8-91ED-411F-B11F-93C766411A97}" sibTransId="{E31E8F71-F78B-4BCC-9EFD-15AD878D87D8}"/>
    <dgm:cxn modelId="{63CC8B3F-46C9-404F-8AF7-CA19223A8FE4}" type="presOf" srcId="{535BDCC6-5938-4B72-BAAD-A633D430790A}" destId="{FEA88AA6-8F0C-45D5-9FAF-3695EF182312}" srcOrd="0" destOrd="0" presId="urn:microsoft.com/office/officeart/2005/8/layout/chevron1"/>
    <dgm:cxn modelId="{8BAE9160-B05C-4ACF-9132-8F7B1E9E0810}" type="presOf" srcId="{D5CF1CA2-A781-4B0B-8075-7DEA89E8E380}" destId="{53CA26B1-9562-413E-862E-6DA179BD163A}" srcOrd="0" destOrd="0" presId="urn:microsoft.com/office/officeart/2005/8/layout/chevron1"/>
    <dgm:cxn modelId="{AAA6C241-2116-4865-9EF9-23265F6458A8}" srcId="{5C9B372F-D793-42A6-8D63-2C00CE998181}" destId="{5F63F72C-BBE5-4673-B146-C01815D9FFB8}" srcOrd="10" destOrd="0" parTransId="{EF7A8727-A6F5-4FE3-9A51-36B15E802005}" sibTransId="{1CA49394-C13D-488B-A373-27609610164A}"/>
    <dgm:cxn modelId="{D33FCD69-9156-4290-A689-C0E319DA63CB}" type="presOf" srcId="{3B247BBB-87F1-4816-B864-B8D214FC8CEE}" destId="{22B34C9A-4A6C-418A-8788-DAF46BDD63DD}" srcOrd="0" destOrd="0" presId="urn:microsoft.com/office/officeart/2005/8/layout/chevron1"/>
    <dgm:cxn modelId="{3AC6E36C-C625-4DEE-909A-9C40DBA08DC3}" type="presOf" srcId="{6FEFD80E-B4E8-4704-A3F7-B68E2747FEE2}" destId="{F2A2B762-2EDE-4F08-AC45-112B8CF859BE}" srcOrd="0" destOrd="0" presId="urn:microsoft.com/office/officeart/2005/8/layout/chevron1"/>
    <dgm:cxn modelId="{55C3F66F-D48B-4436-86EB-DCB8C387785F}" srcId="{5C9B372F-D793-42A6-8D63-2C00CE998181}" destId="{C15662BD-891E-42C4-BA11-7A4479817561}" srcOrd="6" destOrd="0" parTransId="{3BED3D20-7C61-485E-877B-C88800B5E7DA}" sibTransId="{0A62B457-9264-4D01-83B6-BC7A987E3C65}"/>
    <dgm:cxn modelId="{485FD855-F4F1-4517-938C-6303CC921024}" srcId="{5C9B372F-D793-42A6-8D63-2C00CE998181}" destId="{0FEE1CA4-E324-4BC2-BC4B-692220DF5FDE}" srcOrd="12" destOrd="0" parTransId="{43222F35-A8EA-443F-A239-EA35F5F2A63F}" sibTransId="{68625C1D-D618-4E86-AB37-C3926EA41743}"/>
    <dgm:cxn modelId="{489B0A77-DEAD-43C5-94E5-7D97BFACC16C}" type="presOf" srcId="{E36BC86B-4E96-4B78-B54F-B1CABDA9FD1A}" destId="{53E80641-9F41-41D2-9465-A31DFC303728}" srcOrd="0" destOrd="0" presId="urn:microsoft.com/office/officeart/2005/8/layout/chevron1"/>
    <dgm:cxn modelId="{DF6B1378-D546-47EE-85B2-5B9419BB08FA}" srcId="{5C9B372F-D793-42A6-8D63-2C00CE998181}" destId="{3822A602-3327-4F63-87F9-A68A21BB8646}" srcOrd="1" destOrd="0" parTransId="{BA3E39DD-86E6-45DD-85B1-29DF78D321DB}" sibTransId="{2EABE98C-E569-49D5-B4A9-D1C434F222A2}"/>
    <dgm:cxn modelId="{B0D3527C-504F-4AF6-98D3-8FB904269E97}" type="presOf" srcId="{0FEE1CA4-E324-4BC2-BC4B-692220DF5FDE}" destId="{072A96EB-653E-4611-8CD1-74F7B36FA15A}" srcOrd="0" destOrd="0" presId="urn:microsoft.com/office/officeart/2005/8/layout/chevron1"/>
    <dgm:cxn modelId="{6239E387-5E35-4EEC-AA1C-F92F3653CA95}" srcId="{5C9B372F-D793-42A6-8D63-2C00CE998181}" destId="{535BDCC6-5938-4B72-BAAD-A633D430790A}" srcOrd="8" destOrd="0" parTransId="{9DE7306C-2665-4A24-B65F-4F253A4CF798}" sibTransId="{36C87743-B188-46EC-BE92-9799E9A54E81}"/>
    <dgm:cxn modelId="{C1D57A90-79BC-4ACA-8D7A-264AA15FC867}" srcId="{5C9B372F-D793-42A6-8D63-2C00CE998181}" destId="{6FEFD80E-B4E8-4704-A3F7-B68E2747FEE2}" srcOrd="7" destOrd="0" parTransId="{869312B1-F671-4B46-A233-C5E35E933BD0}" sibTransId="{B6BBB0C8-4372-4B83-A797-A70B9726396D}"/>
    <dgm:cxn modelId="{A9E2FEA4-F759-4C77-94AC-3F86C50E4926}" type="presOf" srcId="{C5CF9965-A481-484C-BB4C-4972B02418D5}" destId="{3D99A06E-6647-4F95-8021-C5FC8EDE0F3A}" srcOrd="0" destOrd="0" presId="urn:microsoft.com/office/officeart/2005/8/layout/chevron1"/>
    <dgm:cxn modelId="{8067B5B0-D5C0-4F3E-9DE7-796AA890400F}" type="presOf" srcId="{C15662BD-891E-42C4-BA11-7A4479817561}" destId="{A04073DA-A167-4196-9E45-4A396B59004D}" srcOrd="0" destOrd="0" presId="urn:microsoft.com/office/officeart/2005/8/layout/chevron1"/>
    <dgm:cxn modelId="{4512D3B9-14DF-4095-9A41-956E3962F0C9}" srcId="{5C9B372F-D793-42A6-8D63-2C00CE998181}" destId="{D5CF1CA2-A781-4B0B-8075-7DEA89E8E380}" srcOrd="13" destOrd="0" parTransId="{9804B675-0B8D-4607-8847-E1B489DB0204}" sibTransId="{25FA1F6D-08FC-4732-AE09-E226F5A6BFE2}"/>
    <dgm:cxn modelId="{3FA750BA-FCFA-4BA1-AA1B-EA78B0828DA4}" srcId="{5C9B372F-D793-42A6-8D63-2C00CE998181}" destId="{B9413B37-6A46-49FE-A40D-A05AE296AC5E}" srcOrd="2" destOrd="0" parTransId="{3E5ECCDC-2C63-4E0E-B92D-44BE3E686057}" sibTransId="{4E5D62C7-AA2B-4C06-9479-4FB7CBF6EE9B}"/>
    <dgm:cxn modelId="{502B03BB-6CD1-48FB-BE42-3843EB817841}" srcId="{5C9B372F-D793-42A6-8D63-2C00CE998181}" destId="{19E91616-7CFE-4314-94A1-A93548E295C0}" srcOrd="11" destOrd="0" parTransId="{15983507-C6E0-4483-ADF7-4205828325FC}" sibTransId="{9314CAB2-B7E3-430C-ACEB-D6959D72D362}"/>
    <dgm:cxn modelId="{9FDB8BBD-F544-4D50-BB5C-1EC9FAF66C0C}" srcId="{5C9B372F-D793-42A6-8D63-2C00CE998181}" destId="{3B247BBB-87F1-4816-B864-B8D214FC8CEE}" srcOrd="15" destOrd="0" parTransId="{E5068993-A62A-4C44-AF33-4F59DF8F1173}" sibTransId="{6D029716-70E7-411E-81E2-B523EB8D89ED}"/>
    <dgm:cxn modelId="{86E3A2BE-3B44-476A-BF9F-96A1EE388ADE}" type="presOf" srcId="{85982EBB-FFE4-4349-9694-938E06C36462}" destId="{166CF289-8A6E-46F6-B691-584445D360C2}" srcOrd="0" destOrd="0" presId="urn:microsoft.com/office/officeart/2005/8/layout/chevron1"/>
    <dgm:cxn modelId="{8BA650C9-2CDA-41C9-A5A0-7B1BEA6B3B55}" srcId="{5C9B372F-D793-42A6-8D63-2C00CE998181}" destId="{85982EBB-FFE4-4349-9694-938E06C36462}" srcOrd="3" destOrd="0" parTransId="{1D4B0894-925B-411E-8721-4AE3A821D352}" sibTransId="{A6E7CDB3-6130-49BF-B092-373CCC496DE8}"/>
    <dgm:cxn modelId="{8501FECD-3078-4E19-9406-52180181D044}" srcId="{5C9B372F-D793-42A6-8D63-2C00CE998181}" destId="{C5CF9965-A481-484C-BB4C-4972B02418D5}" srcOrd="5" destOrd="0" parTransId="{3ADE9FF8-88C3-4923-A7CF-F41508C5E00D}" sibTransId="{5C005AFE-86C6-41C4-A35F-A22D21BDAE51}"/>
    <dgm:cxn modelId="{06D4FFD1-731B-43D6-989B-9CDD3398C45B}" type="presOf" srcId="{19E91616-7CFE-4314-94A1-A93548E295C0}" destId="{008D82F3-F74D-486F-ABA4-3F15DF889232}" srcOrd="0" destOrd="0" presId="urn:microsoft.com/office/officeart/2005/8/layout/chevron1"/>
    <dgm:cxn modelId="{4B4C73DF-477E-4F81-BBF8-A75952FD2569}" type="presOf" srcId="{5F63F72C-BBE5-4673-B146-C01815D9FFB8}" destId="{2887593D-A67C-4FB7-B384-8194F91662B3}" srcOrd="0" destOrd="0" presId="urn:microsoft.com/office/officeart/2005/8/layout/chevron1"/>
    <dgm:cxn modelId="{3CA48AFF-4E94-40D7-9B85-823CC13681A6}" type="presOf" srcId="{325844B5-DFFF-44E9-8548-6FFF6675B74C}" destId="{9D65BEE3-00CC-4D2E-9057-77F178D42965}" srcOrd="0" destOrd="0" presId="urn:microsoft.com/office/officeart/2005/8/layout/chevron1"/>
    <dgm:cxn modelId="{5C00C638-DEA9-4378-ADDC-D5C508673C97}" type="presParOf" srcId="{07405083-3EA7-4B5A-8756-5D97B9EC9284}" destId="{2B3AF678-430A-45A6-A0B7-6144798D8796}" srcOrd="0" destOrd="0" presId="urn:microsoft.com/office/officeart/2005/8/layout/chevron1"/>
    <dgm:cxn modelId="{0EAB9C3E-6568-432E-96BE-C296A53441AB}" type="presParOf" srcId="{07405083-3EA7-4B5A-8756-5D97B9EC9284}" destId="{FE656596-753A-45A2-B31C-7544D522EEE2}" srcOrd="1" destOrd="0" presId="urn:microsoft.com/office/officeart/2005/8/layout/chevron1"/>
    <dgm:cxn modelId="{5B721912-718D-43E4-B06E-900F18D9A919}" type="presParOf" srcId="{07405083-3EA7-4B5A-8756-5D97B9EC9284}" destId="{84F0BAFA-6C3C-44D7-9C9C-416814B01CDB}" srcOrd="2" destOrd="0" presId="urn:microsoft.com/office/officeart/2005/8/layout/chevron1"/>
    <dgm:cxn modelId="{D4963948-4F22-4F24-BD09-3330F7639280}" type="presParOf" srcId="{07405083-3EA7-4B5A-8756-5D97B9EC9284}" destId="{5631D8A7-D3AC-4C7A-A64F-1309F72D8165}" srcOrd="3" destOrd="0" presId="urn:microsoft.com/office/officeart/2005/8/layout/chevron1"/>
    <dgm:cxn modelId="{3575C005-F296-4B9E-AED2-1FF0712EFB21}" type="presParOf" srcId="{07405083-3EA7-4B5A-8756-5D97B9EC9284}" destId="{60578FF4-2981-4DC3-B7B1-6BE794874124}" srcOrd="4" destOrd="0" presId="urn:microsoft.com/office/officeart/2005/8/layout/chevron1"/>
    <dgm:cxn modelId="{773EB2D8-3A48-4791-AD3E-2480A5B2377C}" type="presParOf" srcId="{07405083-3EA7-4B5A-8756-5D97B9EC9284}" destId="{EC873A70-2B03-4ADA-B01C-F14968C0C301}" srcOrd="5" destOrd="0" presId="urn:microsoft.com/office/officeart/2005/8/layout/chevron1"/>
    <dgm:cxn modelId="{26CA651B-734C-42B0-90C2-00061D0B5764}" type="presParOf" srcId="{07405083-3EA7-4B5A-8756-5D97B9EC9284}" destId="{166CF289-8A6E-46F6-B691-584445D360C2}" srcOrd="6" destOrd="0" presId="urn:microsoft.com/office/officeart/2005/8/layout/chevron1"/>
    <dgm:cxn modelId="{04E28543-BB4F-4AC8-9DE9-587CE79275C2}" type="presParOf" srcId="{07405083-3EA7-4B5A-8756-5D97B9EC9284}" destId="{F4D2DBBD-6FD2-4061-905F-7AABEDFC3851}" srcOrd="7" destOrd="0" presId="urn:microsoft.com/office/officeart/2005/8/layout/chevron1"/>
    <dgm:cxn modelId="{28BA1B0E-62FD-49CC-A9BE-BB6A91ADF708}" type="presParOf" srcId="{07405083-3EA7-4B5A-8756-5D97B9EC9284}" destId="{9D65BEE3-00CC-4D2E-9057-77F178D42965}" srcOrd="8" destOrd="0" presId="urn:microsoft.com/office/officeart/2005/8/layout/chevron1"/>
    <dgm:cxn modelId="{9A7B9D54-9637-4ADE-9087-1A5DCBC0717B}" type="presParOf" srcId="{07405083-3EA7-4B5A-8756-5D97B9EC9284}" destId="{779F3463-F9B2-4DAD-A534-AC6B02467203}" srcOrd="9" destOrd="0" presId="urn:microsoft.com/office/officeart/2005/8/layout/chevron1"/>
    <dgm:cxn modelId="{14593E2A-F367-4FE4-95B0-6F6C9DB2AF30}" type="presParOf" srcId="{07405083-3EA7-4B5A-8756-5D97B9EC9284}" destId="{3D99A06E-6647-4F95-8021-C5FC8EDE0F3A}" srcOrd="10" destOrd="0" presId="urn:microsoft.com/office/officeart/2005/8/layout/chevron1"/>
    <dgm:cxn modelId="{D8C554A8-543A-4B9B-B445-6485F7F87769}" type="presParOf" srcId="{07405083-3EA7-4B5A-8756-5D97B9EC9284}" destId="{4A0EA3E3-9EFE-45B8-B4F9-D21AB37D9941}" srcOrd="11" destOrd="0" presId="urn:microsoft.com/office/officeart/2005/8/layout/chevron1"/>
    <dgm:cxn modelId="{DD7DE83B-F9F4-462A-A903-E9D14EBB8717}" type="presParOf" srcId="{07405083-3EA7-4B5A-8756-5D97B9EC9284}" destId="{A04073DA-A167-4196-9E45-4A396B59004D}" srcOrd="12" destOrd="0" presId="urn:microsoft.com/office/officeart/2005/8/layout/chevron1"/>
    <dgm:cxn modelId="{E14D8510-C944-4E8F-844E-787D6A4815A1}" type="presParOf" srcId="{07405083-3EA7-4B5A-8756-5D97B9EC9284}" destId="{268B4CF3-1F4B-42BB-BF18-4A16F691B04A}" srcOrd="13" destOrd="0" presId="urn:microsoft.com/office/officeart/2005/8/layout/chevron1"/>
    <dgm:cxn modelId="{6BD84179-6D87-4A7F-9D05-6B3A8EC661D3}" type="presParOf" srcId="{07405083-3EA7-4B5A-8756-5D97B9EC9284}" destId="{F2A2B762-2EDE-4F08-AC45-112B8CF859BE}" srcOrd="14" destOrd="0" presId="urn:microsoft.com/office/officeart/2005/8/layout/chevron1"/>
    <dgm:cxn modelId="{7D9407E6-A09A-41EC-9CD5-D6CB6F1DB241}" type="presParOf" srcId="{07405083-3EA7-4B5A-8756-5D97B9EC9284}" destId="{E4026FBA-9D8D-4461-B9BE-95AE96D0819F}" srcOrd="15" destOrd="0" presId="urn:microsoft.com/office/officeart/2005/8/layout/chevron1"/>
    <dgm:cxn modelId="{DA5E6481-FB40-4A66-AB1A-0893ED7B736F}" type="presParOf" srcId="{07405083-3EA7-4B5A-8756-5D97B9EC9284}" destId="{FEA88AA6-8F0C-45D5-9FAF-3695EF182312}" srcOrd="16" destOrd="0" presId="urn:microsoft.com/office/officeart/2005/8/layout/chevron1"/>
    <dgm:cxn modelId="{74E730E5-092D-40FB-8493-B4775125B0A2}" type="presParOf" srcId="{07405083-3EA7-4B5A-8756-5D97B9EC9284}" destId="{B95F5F04-1470-4598-9DDD-1E73066C61D8}" srcOrd="17" destOrd="0" presId="urn:microsoft.com/office/officeart/2005/8/layout/chevron1"/>
    <dgm:cxn modelId="{9227A695-4014-4D36-9D0D-54AA17638DFC}" type="presParOf" srcId="{07405083-3EA7-4B5A-8756-5D97B9EC9284}" destId="{90DC3813-9FA2-4791-B375-C9E1CF11582D}" srcOrd="18" destOrd="0" presId="urn:microsoft.com/office/officeart/2005/8/layout/chevron1"/>
    <dgm:cxn modelId="{37F9292C-CDD6-4690-A850-E3F6F050828A}" type="presParOf" srcId="{07405083-3EA7-4B5A-8756-5D97B9EC9284}" destId="{BCA01B9E-237A-4502-BAA6-C4EF5F9DADD3}" srcOrd="19" destOrd="0" presId="urn:microsoft.com/office/officeart/2005/8/layout/chevron1"/>
    <dgm:cxn modelId="{446B1220-D055-4BDF-B74D-EC9616C83FCD}" type="presParOf" srcId="{07405083-3EA7-4B5A-8756-5D97B9EC9284}" destId="{2887593D-A67C-4FB7-B384-8194F91662B3}" srcOrd="20" destOrd="0" presId="urn:microsoft.com/office/officeart/2005/8/layout/chevron1"/>
    <dgm:cxn modelId="{CFAD9962-EB7D-4249-B0DF-1B3711AACF36}" type="presParOf" srcId="{07405083-3EA7-4B5A-8756-5D97B9EC9284}" destId="{61464331-68E0-46A6-AA97-D3EB2199E755}" srcOrd="21" destOrd="0" presId="urn:microsoft.com/office/officeart/2005/8/layout/chevron1"/>
    <dgm:cxn modelId="{9EF892D8-4954-4B09-97A9-E1546BCAA6C5}" type="presParOf" srcId="{07405083-3EA7-4B5A-8756-5D97B9EC9284}" destId="{008D82F3-F74D-486F-ABA4-3F15DF889232}" srcOrd="22" destOrd="0" presId="urn:microsoft.com/office/officeart/2005/8/layout/chevron1"/>
    <dgm:cxn modelId="{856261F5-4363-4482-A26D-649E2502E9B5}" type="presParOf" srcId="{07405083-3EA7-4B5A-8756-5D97B9EC9284}" destId="{A5E900A6-0C0E-4230-8175-BA2217F49A6C}" srcOrd="23" destOrd="0" presId="urn:microsoft.com/office/officeart/2005/8/layout/chevron1"/>
    <dgm:cxn modelId="{7784EBC5-92F7-404A-BC73-8E2C58C1716B}" type="presParOf" srcId="{07405083-3EA7-4B5A-8756-5D97B9EC9284}" destId="{072A96EB-653E-4611-8CD1-74F7B36FA15A}" srcOrd="24" destOrd="0" presId="urn:microsoft.com/office/officeart/2005/8/layout/chevron1"/>
    <dgm:cxn modelId="{37676728-8DE0-4A8B-A77A-5875A0F911EE}" type="presParOf" srcId="{07405083-3EA7-4B5A-8756-5D97B9EC9284}" destId="{D5DB54D2-54BD-4220-AE14-CAC8C5F7E1C9}" srcOrd="25" destOrd="0" presId="urn:microsoft.com/office/officeart/2005/8/layout/chevron1"/>
    <dgm:cxn modelId="{2671D19D-B446-4114-8651-38EA0507A151}" type="presParOf" srcId="{07405083-3EA7-4B5A-8756-5D97B9EC9284}" destId="{53CA26B1-9562-413E-862E-6DA179BD163A}" srcOrd="26" destOrd="0" presId="urn:microsoft.com/office/officeart/2005/8/layout/chevron1"/>
    <dgm:cxn modelId="{AEE19DF1-9EED-4D9F-B66C-B4F879675AF2}" type="presParOf" srcId="{07405083-3EA7-4B5A-8756-5D97B9EC9284}" destId="{5DA4E27C-D1F9-4A6A-B9DD-AA376C7C5D32}" srcOrd="27" destOrd="0" presId="urn:microsoft.com/office/officeart/2005/8/layout/chevron1"/>
    <dgm:cxn modelId="{BEB65D13-6070-49D6-85DA-DF794183127A}" type="presParOf" srcId="{07405083-3EA7-4B5A-8756-5D97B9EC9284}" destId="{53E80641-9F41-41D2-9465-A31DFC303728}" srcOrd="28" destOrd="0" presId="urn:microsoft.com/office/officeart/2005/8/layout/chevron1"/>
    <dgm:cxn modelId="{6839E37A-A513-4073-A077-766A5F8AD36B}" type="presParOf" srcId="{07405083-3EA7-4B5A-8756-5D97B9EC9284}" destId="{BAE34F2F-B8DE-4195-A5AA-F4853039D900}" srcOrd="29" destOrd="0" presId="urn:microsoft.com/office/officeart/2005/8/layout/chevron1"/>
    <dgm:cxn modelId="{46260933-44EF-451F-A095-AE1964FA93E4}" type="presParOf" srcId="{07405083-3EA7-4B5A-8756-5D97B9EC9284}" destId="{22B34C9A-4A6C-418A-8788-DAF46BDD63DD}" srcOrd="30"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9B372F-D793-42A6-8D63-2C00CE998181}"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pt-BR"/>
        </a:p>
      </dgm:t>
    </dgm:pt>
    <dgm:pt modelId="{4551D8F3-2681-4D2E-BD31-ED609973373F}">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VE</a:t>
          </a:r>
        </a:p>
      </dgm:t>
    </dgm:pt>
    <dgm:pt modelId="{6DD83B43-5EE8-4FB4-8C09-D3C78DF1042A}" type="parTrans" cxnId="{2B0B551F-F39D-4222-875D-F85F2F7D6E6E}">
      <dgm:prSet/>
      <dgm:spPr/>
      <dgm:t>
        <a:bodyPr/>
        <a:lstStyle/>
        <a:p>
          <a:endParaRPr lang="pt-BR" sz="800" b="0"/>
        </a:p>
      </dgm:t>
    </dgm:pt>
    <dgm:pt modelId="{2FBA49CE-B802-4656-920F-ADE630D66DEF}" type="sibTrans" cxnId="{2B0B551F-F39D-4222-875D-F85F2F7D6E6E}">
      <dgm:prSet/>
      <dgm:spPr/>
      <dgm:t>
        <a:bodyPr/>
        <a:lstStyle/>
        <a:p>
          <a:endParaRPr lang="pt-BR" sz="800" b="0"/>
        </a:p>
      </dgm:t>
    </dgm:pt>
    <dgm:pt modelId="{3822A602-3327-4F63-87F9-A68A21BB8646}">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V1</a:t>
          </a:r>
        </a:p>
      </dgm:t>
    </dgm:pt>
    <dgm:pt modelId="{BA3E39DD-86E6-45DD-85B1-29DF78D321DB}" type="parTrans" cxnId="{DF6B1378-D546-47EE-85B2-5B9419BB08FA}">
      <dgm:prSet/>
      <dgm:spPr/>
      <dgm:t>
        <a:bodyPr/>
        <a:lstStyle/>
        <a:p>
          <a:endParaRPr lang="pt-BR" sz="800" b="0"/>
        </a:p>
      </dgm:t>
    </dgm:pt>
    <dgm:pt modelId="{2EABE98C-E569-49D5-B4A9-D1C434F222A2}" type="sibTrans" cxnId="{DF6B1378-D546-47EE-85B2-5B9419BB08FA}">
      <dgm:prSet/>
      <dgm:spPr/>
      <dgm:t>
        <a:bodyPr/>
        <a:lstStyle/>
        <a:p>
          <a:endParaRPr lang="pt-BR" sz="800" b="0"/>
        </a:p>
      </dgm:t>
    </dgm:pt>
    <dgm:pt modelId="{B9413B37-6A46-49FE-A40D-A05AE296AC5E}">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V2</a:t>
          </a:r>
        </a:p>
      </dgm:t>
    </dgm:pt>
    <dgm:pt modelId="{3E5ECCDC-2C63-4E0E-B92D-44BE3E686057}" type="parTrans" cxnId="{3FA750BA-FCFA-4BA1-AA1B-EA78B0828DA4}">
      <dgm:prSet/>
      <dgm:spPr/>
      <dgm:t>
        <a:bodyPr/>
        <a:lstStyle/>
        <a:p>
          <a:endParaRPr lang="pt-BR" sz="800" b="0"/>
        </a:p>
      </dgm:t>
    </dgm:pt>
    <dgm:pt modelId="{4E5D62C7-AA2B-4C06-9479-4FB7CBF6EE9B}" type="sibTrans" cxnId="{3FA750BA-FCFA-4BA1-AA1B-EA78B0828DA4}">
      <dgm:prSet/>
      <dgm:spPr/>
      <dgm:t>
        <a:bodyPr/>
        <a:lstStyle/>
        <a:p>
          <a:endParaRPr lang="pt-BR" sz="800" b="0"/>
        </a:p>
      </dgm:t>
    </dgm:pt>
    <dgm:pt modelId="{85982EBB-FFE4-4349-9694-938E06C3646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V3</a:t>
          </a:r>
        </a:p>
      </dgm:t>
    </dgm:pt>
    <dgm:pt modelId="{1D4B0894-925B-411E-8721-4AE3A821D352}" type="parTrans" cxnId="{8BA650C9-2CDA-41C9-A5A0-7B1BEA6B3B55}">
      <dgm:prSet/>
      <dgm:spPr/>
      <dgm:t>
        <a:bodyPr/>
        <a:lstStyle/>
        <a:p>
          <a:endParaRPr lang="pt-BR" sz="800" b="0"/>
        </a:p>
      </dgm:t>
    </dgm:pt>
    <dgm:pt modelId="{A6E7CDB3-6130-49BF-B092-373CCC496DE8}" type="sibTrans" cxnId="{8BA650C9-2CDA-41C9-A5A0-7B1BEA6B3B55}">
      <dgm:prSet/>
      <dgm:spPr/>
      <dgm:t>
        <a:bodyPr/>
        <a:lstStyle/>
        <a:p>
          <a:endParaRPr lang="pt-BR" sz="800" b="0"/>
        </a:p>
      </dgm:t>
    </dgm:pt>
    <dgm:pt modelId="{325844B5-DFFF-44E9-8548-6FFF6675B74C}">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V4</a:t>
          </a:r>
        </a:p>
      </dgm:t>
    </dgm:pt>
    <dgm:pt modelId="{336FA161-6EAB-4BB5-85D6-B03DD69FDB25}" type="parTrans" cxnId="{65E87A18-7E7D-41A6-9B65-BC7C786E6DD9}">
      <dgm:prSet/>
      <dgm:spPr/>
      <dgm:t>
        <a:bodyPr/>
        <a:lstStyle/>
        <a:p>
          <a:endParaRPr lang="pt-BR" sz="800" b="0"/>
        </a:p>
      </dgm:t>
    </dgm:pt>
    <dgm:pt modelId="{C9F57BCC-0F62-4785-9593-4BDD22B5B3C6}" type="sibTrans" cxnId="{65E87A18-7E7D-41A6-9B65-BC7C786E6DD9}">
      <dgm:prSet/>
      <dgm:spPr/>
      <dgm:t>
        <a:bodyPr/>
        <a:lstStyle/>
        <a:p>
          <a:endParaRPr lang="pt-BR" sz="800" b="0"/>
        </a:p>
      </dgm:t>
    </dgm:pt>
    <dgm:pt modelId="{C15662BD-891E-42C4-BA11-7A4479817561}">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V6</a:t>
          </a:r>
          <a:endParaRPr lang="pt-BR" sz="850" b="0" dirty="0"/>
        </a:p>
      </dgm:t>
    </dgm:pt>
    <dgm:pt modelId="{3BED3D20-7C61-485E-877B-C88800B5E7DA}" type="parTrans" cxnId="{55C3F66F-D48B-4436-86EB-DCB8C387785F}">
      <dgm:prSet/>
      <dgm:spPr/>
      <dgm:t>
        <a:bodyPr/>
        <a:lstStyle/>
        <a:p>
          <a:endParaRPr lang="pt-BR" sz="800" b="0"/>
        </a:p>
      </dgm:t>
    </dgm:pt>
    <dgm:pt modelId="{0A62B457-9264-4D01-83B6-BC7A987E3C65}" type="sibTrans" cxnId="{55C3F66F-D48B-4436-86EB-DCB8C387785F}">
      <dgm:prSet/>
      <dgm:spPr/>
      <dgm:t>
        <a:bodyPr/>
        <a:lstStyle/>
        <a:p>
          <a:endParaRPr lang="pt-BR" sz="800" b="0"/>
        </a:p>
      </dgm:t>
    </dgm:pt>
    <dgm:pt modelId="{6FEFD80E-B4E8-4704-A3F7-B68E2747FEE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VN</a:t>
          </a:r>
          <a:endParaRPr lang="pt-BR" sz="850" b="0" dirty="0"/>
        </a:p>
      </dgm:t>
    </dgm:pt>
    <dgm:pt modelId="{869312B1-F671-4B46-A233-C5E35E933BD0}" type="parTrans" cxnId="{C1D57A90-79BC-4ACA-8D7A-264AA15FC867}">
      <dgm:prSet/>
      <dgm:spPr/>
      <dgm:t>
        <a:bodyPr/>
        <a:lstStyle/>
        <a:p>
          <a:endParaRPr lang="pt-BR" sz="800" b="0"/>
        </a:p>
      </dgm:t>
    </dgm:pt>
    <dgm:pt modelId="{B6BBB0C8-4372-4B83-A797-A70B9726396D}" type="sibTrans" cxnId="{C1D57A90-79BC-4ACA-8D7A-264AA15FC867}">
      <dgm:prSet/>
      <dgm:spPr/>
      <dgm:t>
        <a:bodyPr/>
        <a:lstStyle/>
        <a:p>
          <a:endParaRPr lang="pt-BR" sz="800" b="0"/>
        </a:p>
      </dgm:t>
    </dgm:pt>
    <dgm:pt modelId="{535BDCC6-5938-4B72-BAAD-A633D430790A}">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R1</a:t>
          </a:r>
          <a:endParaRPr lang="pt-BR" sz="900" b="0" dirty="0"/>
        </a:p>
      </dgm:t>
    </dgm:pt>
    <dgm:pt modelId="{9DE7306C-2665-4A24-B65F-4F253A4CF798}" type="parTrans" cxnId="{6239E387-5E35-4EEC-AA1C-F92F3653CA95}">
      <dgm:prSet/>
      <dgm:spPr/>
      <dgm:t>
        <a:bodyPr/>
        <a:lstStyle/>
        <a:p>
          <a:endParaRPr lang="pt-BR" sz="800" b="0"/>
        </a:p>
      </dgm:t>
    </dgm:pt>
    <dgm:pt modelId="{36C87743-B188-46EC-BE92-9799E9A54E81}" type="sibTrans" cxnId="{6239E387-5E35-4EEC-AA1C-F92F3653CA95}">
      <dgm:prSet/>
      <dgm:spPr/>
      <dgm:t>
        <a:bodyPr/>
        <a:lstStyle/>
        <a:p>
          <a:endParaRPr lang="pt-BR" sz="800" b="0"/>
        </a:p>
      </dgm:t>
    </dgm:pt>
    <dgm:pt modelId="{C33589A2-F4B4-4B65-888D-14388F13075C}">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R2</a:t>
          </a:r>
        </a:p>
      </dgm:t>
    </dgm:pt>
    <dgm:pt modelId="{C80CEEA8-91ED-411F-B11F-93C766411A97}" type="parTrans" cxnId="{6ECB323A-F713-42C4-B84C-F5BC39289C45}">
      <dgm:prSet/>
      <dgm:spPr/>
      <dgm:t>
        <a:bodyPr/>
        <a:lstStyle/>
        <a:p>
          <a:endParaRPr lang="pt-BR" sz="800" b="0"/>
        </a:p>
      </dgm:t>
    </dgm:pt>
    <dgm:pt modelId="{E31E8F71-F78B-4BCC-9EFD-15AD878D87D8}" type="sibTrans" cxnId="{6ECB323A-F713-42C4-B84C-F5BC39289C45}">
      <dgm:prSet/>
      <dgm:spPr/>
      <dgm:t>
        <a:bodyPr/>
        <a:lstStyle/>
        <a:p>
          <a:endParaRPr lang="pt-BR" sz="800" b="0"/>
        </a:p>
      </dgm:t>
    </dgm:pt>
    <dgm:pt modelId="{5F63F72C-BBE5-4673-B146-C01815D9FFB8}">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R3</a:t>
          </a:r>
          <a:endParaRPr lang="pt-BR" sz="900" b="0" dirty="0"/>
        </a:p>
      </dgm:t>
    </dgm:pt>
    <dgm:pt modelId="{EF7A8727-A6F5-4FE3-9A51-36B15E802005}" type="parTrans" cxnId="{AAA6C241-2116-4865-9EF9-23265F6458A8}">
      <dgm:prSet/>
      <dgm:spPr/>
      <dgm:t>
        <a:bodyPr/>
        <a:lstStyle/>
        <a:p>
          <a:endParaRPr lang="pt-BR" sz="800" b="0"/>
        </a:p>
      </dgm:t>
    </dgm:pt>
    <dgm:pt modelId="{1CA49394-C13D-488B-A373-27609610164A}" type="sibTrans" cxnId="{AAA6C241-2116-4865-9EF9-23265F6458A8}">
      <dgm:prSet/>
      <dgm:spPr/>
      <dgm:t>
        <a:bodyPr/>
        <a:lstStyle/>
        <a:p>
          <a:endParaRPr lang="pt-BR" sz="800" b="0"/>
        </a:p>
      </dgm:t>
    </dgm:pt>
    <dgm:pt modelId="{19E91616-7CFE-4314-94A1-A93548E295C0}">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R4</a:t>
          </a:r>
        </a:p>
      </dgm:t>
    </dgm:pt>
    <dgm:pt modelId="{15983507-C6E0-4483-ADF7-4205828325FC}" type="parTrans" cxnId="{502B03BB-6CD1-48FB-BE42-3843EB817841}">
      <dgm:prSet/>
      <dgm:spPr/>
      <dgm:t>
        <a:bodyPr/>
        <a:lstStyle/>
        <a:p>
          <a:endParaRPr lang="pt-BR" sz="800" b="0"/>
        </a:p>
      </dgm:t>
    </dgm:pt>
    <dgm:pt modelId="{9314CAB2-B7E3-430C-ACEB-D6959D72D362}" type="sibTrans" cxnId="{502B03BB-6CD1-48FB-BE42-3843EB817841}">
      <dgm:prSet/>
      <dgm:spPr/>
      <dgm:t>
        <a:bodyPr/>
        <a:lstStyle/>
        <a:p>
          <a:endParaRPr lang="pt-BR" sz="800" b="0"/>
        </a:p>
      </dgm:t>
    </dgm:pt>
    <dgm:pt modelId="{0FEE1CA4-E324-4BC2-BC4B-692220DF5FDE}">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R5</a:t>
          </a:r>
        </a:p>
      </dgm:t>
    </dgm:pt>
    <dgm:pt modelId="{43222F35-A8EA-443F-A239-EA35F5F2A63F}" type="parTrans" cxnId="{485FD855-F4F1-4517-938C-6303CC921024}">
      <dgm:prSet/>
      <dgm:spPr/>
      <dgm:t>
        <a:bodyPr/>
        <a:lstStyle/>
        <a:p>
          <a:endParaRPr lang="pt-BR" sz="800" b="0"/>
        </a:p>
      </dgm:t>
    </dgm:pt>
    <dgm:pt modelId="{68625C1D-D618-4E86-AB37-C3926EA41743}" type="sibTrans" cxnId="{485FD855-F4F1-4517-938C-6303CC921024}">
      <dgm:prSet/>
      <dgm:spPr/>
      <dgm:t>
        <a:bodyPr/>
        <a:lstStyle/>
        <a:p>
          <a:endParaRPr lang="pt-BR" sz="800" b="0"/>
        </a:p>
      </dgm:t>
    </dgm:pt>
    <dgm:pt modelId="{D5CF1CA2-A781-4B0B-8075-7DEA89E8E380}">
      <dgm:prSet custT="1"/>
      <dgm:spPr>
        <a:solidFill>
          <a:schemeClr val="accent6">
            <a:lumMod val="50000"/>
          </a:schemeClr>
        </a:solidFill>
        <a:scene3d>
          <a:camera prst="orthographicFront"/>
          <a:lightRig rig="threePt" dir="t"/>
        </a:scene3d>
        <a:sp3d>
          <a:bevelT w="114300" prst="hardEdge"/>
        </a:sp3d>
      </dgm:spPr>
      <dgm:t>
        <a:bodyPr/>
        <a:lstStyle/>
        <a:p>
          <a:r>
            <a:rPr lang="pt-BR" sz="900" b="1" dirty="0"/>
            <a:t>R6</a:t>
          </a:r>
        </a:p>
      </dgm:t>
    </dgm:pt>
    <dgm:pt modelId="{9804B675-0B8D-4607-8847-E1B489DB0204}" type="parTrans" cxnId="{4512D3B9-14DF-4095-9A41-956E3962F0C9}">
      <dgm:prSet/>
      <dgm:spPr/>
      <dgm:t>
        <a:bodyPr/>
        <a:lstStyle/>
        <a:p>
          <a:endParaRPr lang="pt-BR" sz="800" b="0"/>
        </a:p>
      </dgm:t>
    </dgm:pt>
    <dgm:pt modelId="{25FA1F6D-08FC-4732-AE09-E226F5A6BFE2}" type="sibTrans" cxnId="{4512D3B9-14DF-4095-9A41-956E3962F0C9}">
      <dgm:prSet/>
      <dgm:spPr/>
      <dgm:t>
        <a:bodyPr/>
        <a:lstStyle/>
        <a:p>
          <a:endParaRPr lang="pt-BR" sz="800" b="0"/>
        </a:p>
      </dgm:t>
    </dgm:pt>
    <dgm:pt modelId="{E36BC86B-4E96-4B78-B54F-B1CABDA9FD1A}">
      <dgm:prSet custT="1"/>
      <dgm:spPr>
        <a:solidFill>
          <a:schemeClr val="accent4">
            <a:lumMod val="75000"/>
          </a:schemeClr>
        </a:solidFill>
        <a:scene3d>
          <a:camera prst="orthographicFront"/>
          <a:lightRig rig="threePt" dir="t"/>
        </a:scene3d>
        <a:sp3d>
          <a:bevelT w="114300" prst="hardEdge"/>
        </a:sp3d>
      </dgm:spPr>
      <dgm:t>
        <a:bodyPr/>
        <a:lstStyle/>
        <a:p>
          <a:r>
            <a:rPr lang="pt-BR" sz="900" b="1" dirty="0"/>
            <a:t>R7</a:t>
          </a:r>
        </a:p>
      </dgm:t>
    </dgm:pt>
    <dgm:pt modelId="{BEC82341-BC58-47DA-8B7D-C0E97544683B}" type="parTrans" cxnId="{D0CCF011-7669-4C0A-8FA7-98876D34F633}">
      <dgm:prSet/>
      <dgm:spPr/>
      <dgm:t>
        <a:bodyPr/>
        <a:lstStyle/>
        <a:p>
          <a:endParaRPr lang="pt-BR" sz="800" b="0"/>
        </a:p>
      </dgm:t>
    </dgm:pt>
    <dgm:pt modelId="{1C405369-1540-460A-9EFE-82AAC6184449}" type="sibTrans" cxnId="{D0CCF011-7669-4C0A-8FA7-98876D34F633}">
      <dgm:prSet/>
      <dgm:spPr/>
      <dgm:t>
        <a:bodyPr/>
        <a:lstStyle/>
        <a:p>
          <a:endParaRPr lang="pt-BR" sz="800" b="0"/>
        </a:p>
      </dgm:t>
    </dgm:pt>
    <dgm:pt modelId="{3B247BBB-87F1-4816-B864-B8D214FC8CEE}">
      <dgm:prSet custT="1"/>
      <dgm:spPr>
        <a:solidFill>
          <a:schemeClr val="accent4">
            <a:lumMod val="50000"/>
          </a:schemeClr>
        </a:solidFill>
        <a:scene3d>
          <a:camera prst="orthographicFront"/>
          <a:lightRig rig="threePt" dir="t"/>
        </a:scene3d>
        <a:sp3d>
          <a:bevelT w="114300" prst="hardEdge"/>
        </a:sp3d>
      </dgm:spPr>
      <dgm:t>
        <a:bodyPr/>
        <a:lstStyle/>
        <a:p>
          <a:r>
            <a:rPr lang="pt-BR" sz="900" b="1" dirty="0"/>
            <a:t>R8</a:t>
          </a:r>
        </a:p>
      </dgm:t>
    </dgm:pt>
    <dgm:pt modelId="{E5068993-A62A-4C44-AF33-4F59DF8F1173}" type="parTrans" cxnId="{9FDB8BBD-F544-4D50-BB5C-1EC9FAF66C0C}">
      <dgm:prSet/>
      <dgm:spPr/>
      <dgm:t>
        <a:bodyPr/>
        <a:lstStyle/>
        <a:p>
          <a:endParaRPr lang="pt-BR" sz="800" b="0"/>
        </a:p>
      </dgm:t>
    </dgm:pt>
    <dgm:pt modelId="{6D029716-70E7-411E-81E2-B523EB8D89ED}" type="sibTrans" cxnId="{9FDB8BBD-F544-4D50-BB5C-1EC9FAF66C0C}">
      <dgm:prSet/>
      <dgm:spPr/>
      <dgm:t>
        <a:bodyPr/>
        <a:lstStyle/>
        <a:p>
          <a:endParaRPr lang="pt-BR" sz="800" b="0"/>
        </a:p>
      </dgm:t>
    </dgm:pt>
    <dgm:pt modelId="{C5CF9965-A481-484C-BB4C-4972B02418D5}">
      <dgm:prSet custT="1"/>
      <dgm:spPr>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gm:spPr>
      <dgm:t>
        <a:bodyPr spcFirstLastPara="0" vert="horz" wrap="square" lIns="32004" tIns="10668" rIns="10668" bIns="10668" numCol="1" spcCol="1270" anchor="ctr" anchorCtr="0"/>
        <a:lstStyle/>
        <a:p>
          <a:r>
            <a:rPr lang="pt-BR" sz="800" b="0" kern="1200" dirty="0">
              <a:solidFill>
                <a:prstClr val="white"/>
              </a:solidFill>
              <a:latin typeface="Calibri" panose="020F0502020204030204"/>
              <a:ea typeface="+mn-ea"/>
              <a:cs typeface="+mn-cs"/>
            </a:rPr>
            <a:t>V5</a:t>
          </a:r>
        </a:p>
      </dgm:t>
    </dgm:pt>
    <dgm:pt modelId="{5C005AFE-86C6-41C4-A35F-A22D21BDAE51}" type="sibTrans" cxnId="{8501FECD-3078-4E19-9406-52180181D044}">
      <dgm:prSet/>
      <dgm:spPr/>
      <dgm:t>
        <a:bodyPr/>
        <a:lstStyle/>
        <a:p>
          <a:endParaRPr lang="pt-BR" sz="800" b="0"/>
        </a:p>
      </dgm:t>
    </dgm:pt>
    <dgm:pt modelId="{3ADE9FF8-88C3-4923-A7CF-F41508C5E00D}" type="parTrans" cxnId="{8501FECD-3078-4E19-9406-52180181D044}">
      <dgm:prSet/>
      <dgm:spPr/>
      <dgm:t>
        <a:bodyPr/>
        <a:lstStyle/>
        <a:p>
          <a:endParaRPr lang="pt-BR" sz="800" b="0"/>
        </a:p>
      </dgm:t>
    </dgm:pt>
    <dgm:pt modelId="{07405083-3EA7-4B5A-8756-5D97B9EC9284}" type="pres">
      <dgm:prSet presAssocID="{5C9B372F-D793-42A6-8D63-2C00CE998181}" presName="Name0" presStyleCnt="0">
        <dgm:presLayoutVars>
          <dgm:dir/>
          <dgm:animLvl val="lvl"/>
          <dgm:resizeHandles val="exact"/>
        </dgm:presLayoutVars>
      </dgm:prSet>
      <dgm:spPr/>
    </dgm:pt>
    <dgm:pt modelId="{2B3AF678-430A-45A6-A0B7-6144798D8796}" type="pres">
      <dgm:prSet presAssocID="{4551D8F3-2681-4D2E-BD31-ED609973373F}" presName="parTxOnly" presStyleLbl="node1" presStyleIdx="0" presStyleCnt="16" custScaleX="85259" custScaleY="78207">
        <dgm:presLayoutVars>
          <dgm:chMax val="0"/>
          <dgm:chPref val="0"/>
          <dgm:bulletEnabled val="1"/>
        </dgm:presLayoutVars>
      </dgm:prSet>
      <dgm:spPr/>
    </dgm:pt>
    <dgm:pt modelId="{FE656596-753A-45A2-B31C-7544D522EEE2}" type="pres">
      <dgm:prSet presAssocID="{2FBA49CE-B802-4656-920F-ADE630D66DEF}" presName="parTxOnlySpace" presStyleCnt="0"/>
      <dgm:spPr>
        <a:scene3d>
          <a:camera prst="orthographicFront"/>
          <a:lightRig rig="threePt" dir="t"/>
        </a:scene3d>
        <a:sp3d>
          <a:bevelT w="114300" prst="hardEdge"/>
        </a:sp3d>
      </dgm:spPr>
    </dgm:pt>
    <dgm:pt modelId="{84F0BAFA-6C3C-44D7-9C9C-416814B01CDB}" type="pres">
      <dgm:prSet presAssocID="{3822A602-3327-4F63-87F9-A68A21BB8646}" presName="parTxOnly" presStyleLbl="node1" presStyleIdx="1" presStyleCnt="16" custScaleX="85259" custScaleY="78207">
        <dgm:presLayoutVars>
          <dgm:chMax val="0"/>
          <dgm:chPref val="0"/>
          <dgm:bulletEnabled val="1"/>
        </dgm:presLayoutVars>
      </dgm:prSet>
      <dgm:spPr/>
    </dgm:pt>
    <dgm:pt modelId="{5631D8A7-D3AC-4C7A-A64F-1309F72D8165}" type="pres">
      <dgm:prSet presAssocID="{2EABE98C-E569-49D5-B4A9-D1C434F222A2}" presName="parTxOnlySpace" presStyleCnt="0"/>
      <dgm:spPr>
        <a:scene3d>
          <a:camera prst="orthographicFront"/>
          <a:lightRig rig="threePt" dir="t"/>
        </a:scene3d>
        <a:sp3d>
          <a:bevelT w="114300" prst="hardEdge"/>
        </a:sp3d>
      </dgm:spPr>
    </dgm:pt>
    <dgm:pt modelId="{60578FF4-2981-4DC3-B7B1-6BE794874124}" type="pres">
      <dgm:prSet presAssocID="{B9413B37-6A46-49FE-A40D-A05AE296AC5E}" presName="parTxOnly" presStyleLbl="node1" presStyleIdx="2" presStyleCnt="16" custScaleX="85259" custScaleY="78207">
        <dgm:presLayoutVars>
          <dgm:chMax val="0"/>
          <dgm:chPref val="0"/>
          <dgm:bulletEnabled val="1"/>
        </dgm:presLayoutVars>
      </dgm:prSet>
      <dgm:spPr/>
    </dgm:pt>
    <dgm:pt modelId="{EC873A70-2B03-4ADA-B01C-F14968C0C301}" type="pres">
      <dgm:prSet presAssocID="{4E5D62C7-AA2B-4C06-9479-4FB7CBF6EE9B}" presName="parTxOnlySpace" presStyleCnt="0"/>
      <dgm:spPr>
        <a:scene3d>
          <a:camera prst="orthographicFront"/>
          <a:lightRig rig="threePt" dir="t"/>
        </a:scene3d>
        <a:sp3d>
          <a:bevelT w="114300" prst="hardEdge"/>
        </a:sp3d>
      </dgm:spPr>
    </dgm:pt>
    <dgm:pt modelId="{166CF289-8A6E-46F6-B691-584445D360C2}" type="pres">
      <dgm:prSet presAssocID="{85982EBB-FFE4-4349-9694-938E06C36462}" presName="parTxOnly" presStyleLbl="node1" presStyleIdx="3" presStyleCnt="16" custScaleX="85259" custScaleY="78207">
        <dgm:presLayoutVars>
          <dgm:chMax val="0"/>
          <dgm:chPref val="0"/>
          <dgm:bulletEnabled val="1"/>
        </dgm:presLayoutVars>
      </dgm:prSet>
      <dgm:spPr/>
    </dgm:pt>
    <dgm:pt modelId="{F4D2DBBD-6FD2-4061-905F-7AABEDFC3851}" type="pres">
      <dgm:prSet presAssocID="{A6E7CDB3-6130-49BF-B092-373CCC496DE8}" presName="parTxOnlySpace" presStyleCnt="0"/>
      <dgm:spPr>
        <a:scene3d>
          <a:camera prst="orthographicFront"/>
          <a:lightRig rig="threePt" dir="t"/>
        </a:scene3d>
        <a:sp3d>
          <a:bevelT w="114300" prst="hardEdge"/>
        </a:sp3d>
      </dgm:spPr>
    </dgm:pt>
    <dgm:pt modelId="{9D65BEE3-00CC-4D2E-9057-77F178D42965}" type="pres">
      <dgm:prSet presAssocID="{325844B5-DFFF-44E9-8548-6FFF6675B74C}" presName="parTxOnly" presStyleLbl="node1" presStyleIdx="4" presStyleCnt="16" custScaleX="85259" custScaleY="78207">
        <dgm:presLayoutVars>
          <dgm:chMax val="0"/>
          <dgm:chPref val="0"/>
          <dgm:bulletEnabled val="1"/>
        </dgm:presLayoutVars>
      </dgm:prSet>
      <dgm:spPr/>
    </dgm:pt>
    <dgm:pt modelId="{779F3463-F9B2-4DAD-A534-AC6B02467203}" type="pres">
      <dgm:prSet presAssocID="{C9F57BCC-0F62-4785-9593-4BDD22B5B3C6}" presName="parTxOnlySpace" presStyleCnt="0"/>
      <dgm:spPr>
        <a:scene3d>
          <a:camera prst="orthographicFront"/>
          <a:lightRig rig="threePt" dir="t"/>
        </a:scene3d>
        <a:sp3d>
          <a:bevelT w="114300" prst="hardEdge"/>
        </a:sp3d>
      </dgm:spPr>
    </dgm:pt>
    <dgm:pt modelId="{3D99A06E-6647-4F95-8021-C5FC8EDE0F3A}" type="pres">
      <dgm:prSet presAssocID="{C5CF9965-A481-484C-BB4C-4972B02418D5}" presName="parTxOnly" presStyleLbl="node1" presStyleIdx="5" presStyleCnt="16" custScaleX="85259" custScaleY="78207">
        <dgm:presLayoutVars>
          <dgm:chMax val="0"/>
          <dgm:chPref val="0"/>
          <dgm:bulletEnabled val="1"/>
        </dgm:presLayoutVars>
      </dgm:prSet>
      <dgm:spPr>
        <a:xfrm>
          <a:off x="1590679" y="184540"/>
          <a:ext cx="352967" cy="141186"/>
        </a:xfrm>
        <a:prstGeom prst="chevron">
          <a:avLst/>
        </a:prstGeom>
      </dgm:spPr>
    </dgm:pt>
    <dgm:pt modelId="{4A0EA3E3-9EFE-45B8-B4F9-D21AB37D9941}" type="pres">
      <dgm:prSet presAssocID="{5C005AFE-86C6-41C4-A35F-A22D21BDAE51}" presName="parTxOnlySpace" presStyleCnt="0"/>
      <dgm:spPr>
        <a:scene3d>
          <a:camera prst="orthographicFront"/>
          <a:lightRig rig="threePt" dir="t"/>
        </a:scene3d>
        <a:sp3d>
          <a:bevelT w="114300" prst="hardEdge"/>
        </a:sp3d>
      </dgm:spPr>
    </dgm:pt>
    <dgm:pt modelId="{A04073DA-A167-4196-9E45-4A396B59004D}" type="pres">
      <dgm:prSet presAssocID="{C15662BD-891E-42C4-BA11-7A4479817561}" presName="parTxOnly" presStyleLbl="node1" presStyleIdx="6" presStyleCnt="16" custScaleX="83202" custScaleY="78047">
        <dgm:presLayoutVars>
          <dgm:chMax val="0"/>
          <dgm:chPref val="0"/>
          <dgm:bulletEnabled val="1"/>
        </dgm:presLayoutVars>
      </dgm:prSet>
      <dgm:spPr/>
    </dgm:pt>
    <dgm:pt modelId="{268B4CF3-1F4B-42BB-BF18-4A16F691B04A}" type="pres">
      <dgm:prSet presAssocID="{0A62B457-9264-4D01-83B6-BC7A987E3C65}" presName="parTxOnlySpace" presStyleCnt="0"/>
      <dgm:spPr>
        <a:scene3d>
          <a:camera prst="orthographicFront"/>
          <a:lightRig rig="threePt" dir="t"/>
        </a:scene3d>
        <a:sp3d>
          <a:bevelT w="114300" prst="hardEdge"/>
        </a:sp3d>
      </dgm:spPr>
    </dgm:pt>
    <dgm:pt modelId="{F2A2B762-2EDE-4F08-AC45-112B8CF859BE}" type="pres">
      <dgm:prSet presAssocID="{6FEFD80E-B4E8-4704-A3F7-B68E2747FEE2}" presName="parTxOnly" presStyleLbl="node1" presStyleIdx="7" presStyleCnt="16" custScaleX="80659" custScaleY="75860">
        <dgm:presLayoutVars>
          <dgm:chMax val="0"/>
          <dgm:chPref val="0"/>
          <dgm:bulletEnabled val="1"/>
        </dgm:presLayoutVars>
      </dgm:prSet>
      <dgm:spPr/>
    </dgm:pt>
    <dgm:pt modelId="{E4026FBA-9D8D-4461-B9BE-95AE96D0819F}" type="pres">
      <dgm:prSet presAssocID="{B6BBB0C8-4372-4B83-A797-A70B9726396D}" presName="parTxOnlySpace" presStyleCnt="0"/>
      <dgm:spPr>
        <a:scene3d>
          <a:camera prst="orthographicFront"/>
          <a:lightRig rig="threePt" dir="t"/>
        </a:scene3d>
        <a:sp3d>
          <a:bevelT w="114300" prst="hardEdge"/>
        </a:sp3d>
      </dgm:spPr>
    </dgm:pt>
    <dgm:pt modelId="{FEA88AA6-8F0C-45D5-9FAF-3695EF182312}" type="pres">
      <dgm:prSet presAssocID="{535BDCC6-5938-4B72-BAAD-A633D430790A}" presName="parTxOnly" presStyleLbl="node1" presStyleIdx="8" presStyleCnt="16" custScaleX="81087" custScaleY="77075">
        <dgm:presLayoutVars>
          <dgm:chMax val="0"/>
          <dgm:chPref val="0"/>
          <dgm:bulletEnabled val="1"/>
        </dgm:presLayoutVars>
      </dgm:prSet>
      <dgm:spPr/>
    </dgm:pt>
    <dgm:pt modelId="{B95F5F04-1470-4598-9DDD-1E73066C61D8}" type="pres">
      <dgm:prSet presAssocID="{36C87743-B188-46EC-BE92-9799E9A54E81}" presName="parTxOnlySpace" presStyleCnt="0"/>
      <dgm:spPr>
        <a:scene3d>
          <a:camera prst="orthographicFront"/>
          <a:lightRig rig="threePt" dir="t"/>
        </a:scene3d>
        <a:sp3d>
          <a:bevelT w="114300" prst="hardEdge"/>
        </a:sp3d>
      </dgm:spPr>
    </dgm:pt>
    <dgm:pt modelId="{90DC3813-9FA2-4791-B375-C9E1CF11582D}" type="pres">
      <dgm:prSet presAssocID="{C33589A2-F4B4-4B65-888D-14388F13075C}" presName="parTxOnly" presStyleLbl="node1" presStyleIdx="9" presStyleCnt="16" custScaleX="79039" custScaleY="77225">
        <dgm:presLayoutVars>
          <dgm:chMax val="0"/>
          <dgm:chPref val="0"/>
          <dgm:bulletEnabled val="1"/>
        </dgm:presLayoutVars>
      </dgm:prSet>
      <dgm:spPr/>
    </dgm:pt>
    <dgm:pt modelId="{BCA01B9E-237A-4502-BAA6-C4EF5F9DADD3}" type="pres">
      <dgm:prSet presAssocID="{E31E8F71-F78B-4BCC-9EFD-15AD878D87D8}" presName="parTxOnlySpace" presStyleCnt="0"/>
      <dgm:spPr>
        <a:scene3d>
          <a:camera prst="orthographicFront"/>
          <a:lightRig rig="threePt" dir="t"/>
        </a:scene3d>
        <a:sp3d>
          <a:bevelT w="114300" prst="hardEdge"/>
        </a:sp3d>
      </dgm:spPr>
    </dgm:pt>
    <dgm:pt modelId="{2887593D-A67C-4FB7-B384-8194F91662B3}" type="pres">
      <dgm:prSet presAssocID="{5F63F72C-BBE5-4673-B146-C01815D9FFB8}" presName="parTxOnly" presStyleLbl="node1" presStyleIdx="10" presStyleCnt="16" custScaleX="76840" custScaleY="77628">
        <dgm:presLayoutVars>
          <dgm:chMax val="0"/>
          <dgm:chPref val="0"/>
          <dgm:bulletEnabled val="1"/>
        </dgm:presLayoutVars>
      </dgm:prSet>
      <dgm:spPr/>
    </dgm:pt>
    <dgm:pt modelId="{61464331-68E0-46A6-AA97-D3EB2199E755}" type="pres">
      <dgm:prSet presAssocID="{1CA49394-C13D-488B-A373-27609610164A}" presName="parTxOnlySpace" presStyleCnt="0"/>
      <dgm:spPr>
        <a:scene3d>
          <a:camera prst="orthographicFront"/>
          <a:lightRig rig="threePt" dir="t"/>
        </a:scene3d>
        <a:sp3d>
          <a:bevelT w="114300" prst="hardEdge"/>
        </a:sp3d>
      </dgm:spPr>
    </dgm:pt>
    <dgm:pt modelId="{008D82F3-F74D-486F-ABA4-3F15DF889232}" type="pres">
      <dgm:prSet presAssocID="{19E91616-7CFE-4314-94A1-A93548E295C0}" presName="parTxOnly" presStyleLbl="node1" presStyleIdx="11" presStyleCnt="16" custScaleX="74641" custScaleY="77755">
        <dgm:presLayoutVars>
          <dgm:chMax val="0"/>
          <dgm:chPref val="0"/>
          <dgm:bulletEnabled val="1"/>
        </dgm:presLayoutVars>
      </dgm:prSet>
      <dgm:spPr/>
    </dgm:pt>
    <dgm:pt modelId="{A5E900A6-0C0E-4230-8175-BA2217F49A6C}" type="pres">
      <dgm:prSet presAssocID="{9314CAB2-B7E3-430C-ACEB-D6959D72D362}" presName="parTxOnlySpace" presStyleCnt="0"/>
      <dgm:spPr>
        <a:scene3d>
          <a:camera prst="orthographicFront"/>
          <a:lightRig rig="threePt" dir="t"/>
        </a:scene3d>
        <a:sp3d>
          <a:bevelT w="114300" prst="hardEdge"/>
        </a:sp3d>
      </dgm:spPr>
    </dgm:pt>
    <dgm:pt modelId="{072A96EB-653E-4611-8CD1-74F7B36FA15A}" type="pres">
      <dgm:prSet presAssocID="{0FEE1CA4-E324-4BC2-BC4B-692220DF5FDE}" presName="parTxOnly" presStyleLbl="node1" presStyleIdx="12" presStyleCnt="16" custScaleX="72229" custScaleY="77751">
        <dgm:presLayoutVars>
          <dgm:chMax val="0"/>
          <dgm:chPref val="0"/>
          <dgm:bulletEnabled val="1"/>
        </dgm:presLayoutVars>
      </dgm:prSet>
      <dgm:spPr/>
    </dgm:pt>
    <dgm:pt modelId="{D5DB54D2-54BD-4220-AE14-CAC8C5F7E1C9}" type="pres">
      <dgm:prSet presAssocID="{68625C1D-D618-4E86-AB37-C3926EA41743}" presName="parTxOnlySpace" presStyleCnt="0"/>
      <dgm:spPr>
        <a:scene3d>
          <a:camera prst="orthographicFront"/>
          <a:lightRig rig="threePt" dir="t"/>
        </a:scene3d>
        <a:sp3d>
          <a:bevelT w="114300" prst="hardEdge"/>
        </a:sp3d>
      </dgm:spPr>
    </dgm:pt>
    <dgm:pt modelId="{53CA26B1-9562-413E-862E-6DA179BD163A}" type="pres">
      <dgm:prSet presAssocID="{D5CF1CA2-A781-4B0B-8075-7DEA89E8E380}" presName="parTxOnly" presStyleLbl="node1" presStyleIdx="13" presStyleCnt="16" custScaleX="114065" custScaleY="121083">
        <dgm:presLayoutVars>
          <dgm:chMax val="0"/>
          <dgm:chPref val="0"/>
          <dgm:bulletEnabled val="1"/>
        </dgm:presLayoutVars>
      </dgm:prSet>
      <dgm:spPr/>
    </dgm:pt>
    <dgm:pt modelId="{5DA4E27C-D1F9-4A6A-B9DD-AA376C7C5D32}" type="pres">
      <dgm:prSet presAssocID="{25FA1F6D-08FC-4732-AE09-E226F5A6BFE2}" presName="parTxOnlySpace" presStyleCnt="0"/>
      <dgm:spPr>
        <a:scene3d>
          <a:camera prst="orthographicFront"/>
          <a:lightRig rig="threePt" dir="t"/>
        </a:scene3d>
        <a:sp3d>
          <a:bevelT w="114300" prst="hardEdge"/>
        </a:sp3d>
      </dgm:spPr>
    </dgm:pt>
    <dgm:pt modelId="{53E80641-9F41-41D2-9465-A31DFC303728}" type="pres">
      <dgm:prSet presAssocID="{E36BC86B-4E96-4B78-B54F-B1CABDA9FD1A}" presName="parTxOnly" presStyleLbl="node1" presStyleIdx="14" presStyleCnt="16" custScaleX="116644" custScaleY="120989">
        <dgm:presLayoutVars>
          <dgm:chMax val="0"/>
          <dgm:chPref val="0"/>
          <dgm:bulletEnabled val="1"/>
        </dgm:presLayoutVars>
      </dgm:prSet>
      <dgm:spPr/>
    </dgm:pt>
    <dgm:pt modelId="{BAE34F2F-B8DE-4195-A5AA-F4853039D900}" type="pres">
      <dgm:prSet presAssocID="{1C405369-1540-460A-9EFE-82AAC6184449}" presName="parTxOnlySpace" presStyleCnt="0"/>
      <dgm:spPr>
        <a:scene3d>
          <a:camera prst="orthographicFront"/>
          <a:lightRig rig="threePt" dir="t"/>
        </a:scene3d>
        <a:sp3d>
          <a:bevelT w="114300" prst="hardEdge"/>
        </a:sp3d>
      </dgm:spPr>
    </dgm:pt>
    <dgm:pt modelId="{22B34C9A-4A6C-418A-8788-DAF46BDD63DD}" type="pres">
      <dgm:prSet presAssocID="{3B247BBB-87F1-4816-B864-B8D214FC8CEE}" presName="parTxOnly" presStyleLbl="node1" presStyleIdx="15" presStyleCnt="16" custScaleX="119342" custScaleY="121504">
        <dgm:presLayoutVars>
          <dgm:chMax val="0"/>
          <dgm:chPref val="0"/>
          <dgm:bulletEnabled val="1"/>
        </dgm:presLayoutVars>
      </dgm:prSet>
      <dgm:spPr/>
    </dgm:pt>
  </dgm:ptLst>
  <dgm:cxnLst>
    <dgm:cxn modelId="{146A4411-A672-4A64-B111-92AA193CA3D2}" type="presOf" srcId="{3822A602-3327-4F63-87F9-A68A21BB8646}" destId="{84F0BAFA-6C3C-44D7-9C9C-416814B01CDB}" srcOrd="0" destOrd="0" presId="urn:microsoft.com/office/officeart/2005/8/layout/chevron1"/>
    <dgm:cxn modelId="{D0CCF011-7669-4C0A-8FA7-98876D34F633}" srcId="{5C9B372F-D793-42A6-8D63-2C00CE998181}" destId="{E36BC86B-4E96-4B78-B54F-B1CABDA9FD1A}" srcOrd="14" destOrd="0" parTransId="{BEC82341-BC58-47DA-8B7D-C0E97544683B}" sibTransId="{1C405369-1540-460A-9EFE-82AAC6184449}"/>
    <dgm:cxn modelId="{65E87A18-7E7D-41A6-9B65-BC7C786E6DD9}" srcId="{5C9B372F-D793-42A6-8D63-2C00CE998181}" destId="{325844B5-DFFF-44E9-8548-6FFF6675B74C}" srcOrd="4" destOrd="0" parTransId="{336FA161-6EAB-4BB5-85D6-B03DD69FDB25}" sibTransId="{C9F57BCC-0F62-4785-9593-4BDD22B5B3C6}"/>
    <dgm:cxn modelId="{2B0B551F-F39D-4222-875D-F85F2F7D6E6E}" srcId="{5C9B372F-D793-42A6-8D63-2C00CE998181}" destId="{4551D8F3-2681-4D2E-BD31-ED609973373F}" srcOrd="0" destOrd="0" parTransId="{6DD83B43-5EE8-4FB4-8C09-D3C78DF1042A}" sibTransId="{2FBA49CE-B802-4656-920F-ADE630D66DEF}"/>
    <dgm:cxn modelId="{5A557B1F-AF14-4460-9125-65D273A37281}" type="presOf" srcId="{5C9B372F-D793-42A6-8D63-2C00CE998181}" destId="{07405083-3EA7-4B5A-8756-5D97B9EC9284}" srcOrd="0" destOrd="0" presId="urn:microsoft.com/office/officeart/2005/8/layout/chevron1"/>
    <dgm:cxn modelId="{DAE8F128-BB7E-4FD6-9E65-A6941285AFA6}" type="presOf" srcId="{4551D8F3-2681-4D2E-BD31-ED609973373F}" destId="{2B3AF678-430A-45A6-A0B7-6144798D8796}" srcOrd="0" destOrd="0" presId="urn:microsoft.com/office/officeart/2005/8/layout/chevron1"/>
    <dgm:cxn modelId="{FCDEA429-3965-4393-95D7-64464B1435F9}" type="presOf" srcId="{C33589A2-F4B4-4B65-888D-14388F13075C}" destId="{90DC3813-9FA2-4791-B375-C9E1CF11582D}" srcOrd="0" destOrd="0" presId="urn:microsoft.com/office/officeart/2005/8/layout/chevron1"/>
    <dgm:cxn modelId="{B810F434-AA40-4E24-8D81-050CB08B24E1}" type="presOf" srcId="{B9413B37-6A46-49FE-A40D-A05AE296AC5E}" destId="{60578FF4-2981-4DC3-B7B1-6BE794874124}" srcOrd="0" destOrd="0" presId="urn:microsoft.com/office/officeart/2005/8/layout/chevron1"/>
    <dgm:cxn modelId="{6ECB323A-F713-42C4-B84C-F5BC39289C45}" srcId="{5C9B372F-D793-42A6-8D63-2C00CE998181}" destId="{C33589A2-F4B4-4B65-888D-14388F13075C}" srcOrd="9" destOrd="0" parTransId="{C80CEEA8-91ED-411F-B11F-93C766411A97}" sibTransId="{E31E8F71-F78B-4BCC-9EFD-15AD878D87D8}"/>
    <dgm:cxn modelId="{63CC8B3F-46C9-404F-8AF7-CA19223A8FE4}" type="presOf" srcId="{535BDCC6-5938-4B72-BAAD-A633D430790A}" destId="{FEA88AA6-8F0C-45D5-9FAF-3695EF182312}" srcOrd="0" destOrd="0" presId="urn:microsoft.com/office/officeart/2005/8/layout/chevron1"/>
    <dgm:cxn modelId="{8BAE9160-B05C-4ACF-9132-8F7B1E9E0810}" type="presOf" srcId="{D5CF1CA2-A781-4B0B-8075-7DEA89E8E380}" destId="{53CA26B1-9562-413E-862E-6DA179BD163A}" srcOrd="0" destOrd="0" presId="urn:microsoft.com/office/officeart/2005/8/layout/chevron1"/>
    <dgm:cxn modelId="{AAA6C241-2116-4865-9EF9-23265F6458A8}" srcId="{5C9B372F-D793-42A6-8D63-2C00CE998181}" destId="{5F63F72C-BBE5-4673-B146-C01815D9FFB8}" srcOrd="10" destOrd="0" parTransId="{EF7A8727-A6F5-4FE3-9A51-36B15E802005}" sibTransId="{1CA49394-C13D-488B-A373-27609610164A}"/>
    <dgm:cxn modelId="{D33FCD69-9156-4290-A689-C0E319DA63CB}" type="presOf" srcId="{3B247BBB-87F1-4816-B864-B8D214FC8CEE}" destId="{22B34C9A-4A6C-418A-8788-DAF46BDD63DD}" srcOrd="0" destOrd="0" presId="urn:microsoft.com/office/officeart/2005/8/layout/chevron1"/>
    <dgm:cxn modelId="{3AC6E36C-C625-4DEE-909A-9C40DBA08DC3}" type="presOf" srcId="{6FEFD80E-B4E8-4704-A3F7-B68E2747FEE2}" destId="{F2A2B762-2EDE-4F08-AC45-112B8CF859BE}" srcOrd="0" destOrd="0" presId="urn:microsoft.com/office/officeart/2005/8/layout/chevron1"/>
    <dgm:cxn modelId="{55C3F66F-D48B-4436-86EB-DCB8C387785F}" srcId="{5C9B372F-D793-42A6-8D63-2C00CE998181}" destId="{C15662BD-891E-42C4-BA11-7A4479817561}" srcOrd="6" destOrd="0" parTransId="{3BED3D20-7C61-485E-877B-C88800B5E7DA}" sibTransId="{0A62B457-9264-4D01-83B6-BC7A987E3C65}"/>
    <dgm:cxn modelId="{485FD855-F4F1-4517-938C-6303CC921024}" srcId="{5C9B372F-D793-42A6-8D63-2C00CE998181}" destId="{0FEE1CA4-E324-4BC2-BC4B-692220DF5FDE}" srcOrd="12" destOrd="0" parTransId="{43222F35-A8EA-443F-A239-EA35F5F2A63F}" sibTransId="{68625C1D-D618-4E86-AB37-C3926EA41743}"/>
    <dgm:cxn modelId="{489B0A77-DEAD-43C5-94E5-7D97BFACC16C}" type="presOf" srcId="{E36BC86B-4E96-4B78-B54F-B1CABDA9FD1A}" destId="{53E80641-9F41-41D2-9465-A31DFC303728}" srcOrd="0" destOrd="0" presId="urn:microsoft.com/office/officeart/2005/8/layout/chevron1"/>
    <dgm:cxn modelId="{DF6B1378-D546-47EE-85B2-5B9419BB08FA}" srcId="{5C9B372F-D793-42A6-8D63-2C00CE998181}" destId="{3822A602-3327-4F63-87F9-A68A21BB8646}" srcOrd="1" destOrd="0" parTransId="{BA3E39DD-86E6-45DD-85B1-29DF78D321DB}" sibTransId="{2EABE98C-E569-49D5-B4A9-D1C434F222A2}"/>
    <dgm:cxn modelId="{B0D3527C-504F-4AF6-98D3-8FB904269E97}" type="presOf" srcId="{0FEE1CA4-E324-4BC2-BC4B-692220DF5FDE}" destId="{072A96EB-653E-4611-8CD1-74F7B36FA15A}" srcOrd="0" destOrd="0" presId="urn:microsoft.com/office/officeart/2005/8/layout/chevron1"/>
    <dgm:cxn modelId="{6239E387-5E35-4EEC-AA1C-F92F3653CA95}" srcId="{5C9B372F-D793-42A6-8D63-2C00CE998181}" destId="{535BDCC6-5938-4B72-BAAD-A633D430790A}" srcOrd="8" destOrd="0" parTransId="{9DE7306C-2665-4A24-B65F-4F253A4CF798}" sibTransId="{36C87743-B188-46EC-BE92-9799E9A54E81}"/>
    <dgm:cxn modelId="{C1D57A90-79BC-4ACA-8D7A-264AA15FC867}" srcId="{5C9B372F-D793-42A6-8D63-2C00CE998181}" destId="{6FEFD80E-B4E8-4704-A3F7-B68E2747FEE2}" srcOrd="7" destOrd="0" parTransId="{869312B1-F671-4B46-A233-C5E35E933BD0}" sibTransId="{B6BBB0C8-4372-4B83-A797-A70B9726396D}"/>
    <dgm:cxn modelId="{A9E2FEA4-F759-4C77-94AC-3F86C50E4926}" type="presOf" srcId="{C5CF9965-A481-484C-BB4C-4972B02418D5}" destId="{3D99A06E-6647-4F95-8021-C5FC8EDE0F3A}" srcOrd="0" destOrd="0" presId="urn:microsoft.com/office/officeart/2005/8/layout/chevron1"/>
    <dgm:cxn modelId="{8067B5B0-D5C0-4F3E-9DE7-796AA890400F}" type="presOf" srcId="{C15662BD-891E-42C4-BA11-7A4479817561}" destId="{A04073DA-A167-4196-9E45-4A396B59004D}" srcOrd="0" destOrd="0" presId="urn:microsoft.com/office/officeart/2005/8/layout/chevron1"/>
    <dgm:cxn modelId="{4512D3B9-14DF-4095-9A41-956E3962F0C9}" srcId="{5C9B372F-D793-42A6-8D63-2C00CE998181}" destId="{D5CF1CA2-A781-4B0B-8075-7DEA89E8E380}" srcOrd="13" destOrd="0" parTransId="{9804B675-0B8D-4607-8847-E1B489DB0204}" sibTransId="{25FA1F6D-08FC-4732-AE09-E226F5A6BFE2}"/>
    <dgm:cxn modelId="{3FA750BA-FCFA-4BA1-AA1B-EA78B0828DA4}" srcId="{5C9B372F-D793-42A6-8D63-2C00CE998181}" destId="{B9413B37-6A46-49FE-A40D-A05AE296AC5E}" srcOrd="2" destOrd="0" parTransId="{3E5ECCDC-2C63-4E0E-B92D-44BE3E686057}" sibTransId="{4E5D62C7-AA2B-4C06-9479-4FB7CBF6EE9B}"/>
    <dgm:cxn modelId="{502B03BB-6CD1-48FB-BE42-3843EB817841}" srcId="{5C9B372F-D793-42A6-8D63-2C00CE998181}" destId="{19E91616-7CFE-4314-94A1-A93548E295C0}" srcOrd="11" destOrd="0" parTransId="{15983507-C6E0-4483-ADF7-4205828325FC}" sibTransId="{9314CAB2-B7E3-430C-ACEB-D6959D72D362}"/>
    <dgm:cxn modelId="{9FDB8BBD-F544-4D50-BB5C-1EC9FAF66C0C}" srcId="{5C9B372F-D793-42A6-8D63-2C00CE998181}" destId="{3B247BBB-87F1-4816-B864-B8D214FC8CEE}" srcOrd="15" destOrd="0" parTransId="{E5068993-A62A-4C44-AF33-4F59DF8F1173}" sibTransId="{6D029716-70E7-411E-81E2-B523EB8D89ED}"/>
    <dgm:cxn modelId="{86E3A2BE-3B44-476A-BF9F-96A1EE388ADE}" type="presOf" srcId="{85982EBB-FFE4-4349-9694-938E06C36462}" destId="{166CF289-8A6E-46F6-B691-584445D360C2}" srcOrd="0" destOrd="0" presId="urn:microsoft.com/office/officeart/2005/8/layout/chevron1"/>
    <dgm:cxn modelId="{8BA650C9-2CDA-41C9-A5A0-7B1BEA6B3B55}" srcId="{5C9B372F-D793-42A6-8D63-2C00CE998181}" destId="{85982EBB-FFE4-4349-9694-938E06C36462}" srcOrd="3" destOrd="0" parTransId="{1D4B0894-925B-411E-8721-4AE3A821D352}" sibTransId="{A6E7CDB3-6130-49BF-B092-373CCC496DE8}"/>
    <dgm:cxn modelId="{8501FECD-3078-4E19-9406-52180181D044}" srcId="{5C9B372F-D793-42A6-8D63-2C00CE998181}" destId="{C5CF9965-A481-484C-BB4C-4972B02418D5}" srcOrd="5" destOrd="0" parTransId="{3ADE9FF8-88C3-4923-A7CF-F41508C5E00D}" sibTransId="{5C005AFE-86C6-41C4-A35F-A22D21BDAE51}"/>
    <dgm:cxn modelId="{06D4FFD1-731B-43D6-989B-9CDD3398C45B}" type="presOf" srcId="{19E91616-7CFE-4314-94A1-A93548E295C0}" destId="{008D82F3-F74D-486F-ABA4-3F15DF889232}" srcOrd="0" destOrd="0" presId="urn:microsoft.com/office/officeart/2005/8/layout/chevron1"/>
    <dgm:cxn modelId="{4B4C73DF-477E-4F81-BBF8-A75952FD2569}" type="presOf" srcId="{5F63F72C-BBE5-4673-B146-C01815D9FFB8}" destId="{2887593D-A67C-4FB7-B384-8194F91662B3}" srcOrd="0" destOrd="0" presId="urn:microsoft.com/office/officeart/2005/8/layout/chevron1"/>
    <dgm:cxn modelId="{3CA48AFF-4E94-40D7-9B85-823CC13681A6}" type="presOf" srcId="{325844B5-DFFF-44E9-8548-6FFF6675B74C}" destId="{9D65BEE3-00CC-4D2E-9057-77F178D42965}" srcOrd="0" destOrd="0" presId="urn:microsoft.com/office/officeart/2005/8/layout/chevron1"/>
    <dgm:cxn modelId="{5C00C638-DEA9-4378-ADDC-D5C508673C97}" type="presParOf" srcId="{07405083-3EA7-4B5A-8756-5D97B9EC9284}" destId="{2B3AF678-430A-45A6-A0B7-6144798D8796}" srcOrd="0" destOrd="0" presId="urn:microsoft.com/office/officeart/2005/8/layout/chevron1"/>
    <dgm:cxn modelId="{0EAB9C3E-6568-432E-96BE-C296A53441AB}" type="presParOf" srcId="{07405083-3EA7-4B5A-8756-5D97B9EC9284}" destId="{FE656596-753A-45A2-B31C-7544D522EEE2}" srcOrd="1" destOrd="0" presId="urn:microsoft.com/office/officeart/2005/8/layout/chevron1"/>
    <dgm:cxn modelId="{5B721912-718D-43E4-B06E-900F18D9A919}" type="presParOf" srcId="{07405083-3EA7-4B5A-8756-5D97B9EC9284}" destId="{84F0BAFA-6C3C-44D7-9C9C-416814B01CDB}" srcOrd="2" destOrd="0" presId="urn:microsoft.com/office/officeart/2005/8/layout/chevron1"/>
    <dgm:cxn modelId="{D4963948-4F22-4F24-BD09-3330F7639280}" type="presParOf" srcId="{07405083-3EA7-4B5A-8756-5D97B9EC9284}" destId="{5631D8A7-D3AC-4C7A-A64F-1309F72D8165}" srcOrd="3" destOrd="0" presId="urn:microsoft.com/office/officeart/2005/8/layout/chevron1"/>
    <dgm:cxn modelId="{3575C005-F296-4B9E-AED2-1FF0712EFB21}" type="presParOf" srcId="{07405083-3EA7-4B5A-8756-5D97B9EC9284}" destId="{60578FF4-2981-4DC3-B7B1-6BE794874124}" srcOrd="4" destOrd="0" presId="urn:microsoft.com/office/officeart/2005/8/layout/chevron1"/>
    <dgm:cxn modelId="{773EB2D8-3A48-4791-AD3E-2480A5B2377C}" type="presParOf" srcId="{07405083-3EA7-4B5A-8756-5D97B9EC9284}" destId="{EC873A70-2B03-4ADA-B01C-F14968C0C301}" srcOrd="5" destOrd="0" presId="urn:microsoft.com/office/officeart/2005/8/layout/chevron1"/>
    <dgm:cxn modelId="{26CA651B-734C-42B0-90C2-00061D0B5764}" type="presParOf" srcId="{07405083-3EA7-4B5A-8756-5D97B9EC9284}" destId="{166CF289-8A6E-46F6-B691-584445D360C2}" srcOrd="6" destOrd="0" presId="urn:microsoft.com/office/officeart/2005/8/layout/chevron1"/>
    <dgm:cxn modelId="{04E28543-BB4F-4AC8-9DE9-587CE79275C2}" type="presParOf" srcId="{07405083-3EA7-4B5A-8756-5D97B9EC9284}" destId="{F4D2DBBD-6FD2-4061-905F-7AABEDFC3851}" srcOrd="7" destOrd="0" presId="urn:microsoft.com/office/officeart/2005/8/layout/chevron1"/>
    <dgm:cxn modelId="{28BA1B0E-62FD-49CC-A9BE-BB6A91ADF708}" type="presParOf" srcId="{07405083-3EA7-4B5A-8756-5D97B9EC9284}" destId="{9D65BEE3-00CC-4D2E-9057-77F178D42965}" srcOrd="8" destOrd="0" presId="urn:microsoft.com/office/officeart/2005/8/layout/chevron1"/>
    <dgm:cxn modelId="{9A7B9D54-9637-4ADE-9087-1A5DCBC0717B}" type="presParOf" srcId="{07405083-3EA7-4B5A-8756-5D97B9EC9284}" destId="{779F3463-F9B2-4DAD-A534-AC6B02467203}" srcOrd="9" destOrd="0" presId="urn:microsoft.com/office/officeart/2005/8/layout/chevron1"/>
    <dgm:cxn modelId="{14593E2A-F367-4FE4-95B0-6F6C9DB2AF30}" type="presParOf" srcId="{07405083-3EA7-4B5A-8756-5D97B9EC9284}" destId="{3D99A06E-6647-4F95-8021-C5FC8EDE0F3A}" srcOrd="10" destOrd="0" presId="urn:microsoft.com/office/officeart/2005/8/layout/chevron1"/>
    <dgm:cxn modelId="{D8C554A8-543A-4B9B-B445-6485F7F87769}" type="presParOf" srcId="{07405083-3EA7-4B5A-8756-5D97B9EC9284}" destId="{4A0EA3E3-9EFE-45B8-B4F9-D21AB37D9941}" srcOrd="11" destOrd="0" presId="urn:microsoft.com/office/officeart/2005/8/layout/chevron1"/>
    <dgm:cxn modelId="{DD7DE83B-F9F4-462A-A903-E9D14EBB8717}" type="presParOf" srcId="{07405083-3EA7-4B5A-8756-5D97B9EC9284}" destId="{A04073DA-A167-4196-9E45-4A396B59004D}" srcOrd="12" destOrd="0" presId="urn:microsoft.com/office/officeart/2005/8/layout/chevron1"/>
    <dgm:cxn modelId="{E14D8510-C944-4E8F-844E-787D6A4815A1}" type="presParOf" srcId="{07405083-3EA7-4B5A-8756-5D97B9EC9284}" destId="{268B4CF3-1F4B-42BB-BF18-4A16F691B04A}" srcOrd="13" destOrd="0" presId="urn:microsoft.com/office/officeart/2005/8/layout/chevron1"/>
    <dgm:cxn modelId="{6BD84179-6D87-4A7F-9D05-6B3A8EC661D3}" type="presParOf" srcId="{07405083-3EA7-4B5A-8756-5D97B9EC9284}" destId="{F2A2B762-2EDE-4F08-AC45-112B8CF859BE}" srcOrd="14" destOrd="0" presId="urn:microsoft.com/office/officeart/2005/8/layout/chevron1"/>
    <dgm:cxn modelId="{7D9407E6-A09A-41EC-9CD5-D6CB6F1DB241}" type="presParOf" srcId="{07405083-3EA7-4B5A-8756-5D97B9EC9284}" destId="{E4026FBA-9D8D-4461-B9BE-95AE96D0819F}" srcOrd="15" destOrd="0" presId="urn:microsoft.com/office/officeart/2005/8/layout/chevron1"/>
    <dgm:cxn modelId="{DA5E6481-FB40-4A66-AB1A-0893ED7B736F}" type="presParOf" srcId="{07405083-3EA7-4B5A-8756-5D97B9EC9284}" destId="{FEA88AA6-8F0C-45D5-9FAF-3695EF182312}" srcOrd="16" destOrd="0" presId="urn:microsoft.com/office/officeart/2005/8/layout/chevron1"/>
    <dgm:cxn modelId="{74E730E5-092D-40FB-8493-B4775125B0A2}" type="presParOf" srcId="{07405083-3EA7-4B5A-8756-5D97B9EC9284}" destId="{B95F5F04-1470-4598-9DDD-1E73066C61D8}" srcOrd="17" destOrd="0" presId="urn:microsoft.com/office/officeart/2005/8/layout/chevron1"/>
    <dgm:cxn modelId="{9227A695-4014-4D36-9D0D-54AA17638DFC}" type="presParOf" srcId="{07405083-3EA7-4B5A-8756-5D97B9EC9284}" destId="{90DC3813-9FA2-4791-B375-C9E1CF11582D}" srcOrd="18" destOrd="0" presId="urn:microsoft.com/office/officeart/2005/8/layout/chevron1"/>
    <dgm:cxn modelId="{37F9292C-CDD6-4690-A850-E3F6F050828A}" type="presParOf" srcId="{07405083-3EA7-4B5A-8756-5D97B9EC9284}" destId="{BCA01B9E-237A-4502-BAA6-C4EF5F9DADD3}" srcOrd="19" destOrd="0" presId="urn:microsoft.com/office/officeart/2005/8/layout/chevron1"/>
    <dgm:cxn modelId="{446B1220-D055-4BDF-B74D-EC9616C83FCD}" type="presParOf" srcId="{07405083-3EA7-4B5A-8756-5D97B9EC9284}" destId="{2887593D-A67C-4FB7-B384-8194F91662B3}" srcOrd="20" destOrd="0" presId="urn:microsoft.com/office/officeart/2005/8/layout/chevron1"/>
    <dgm:cxn modelId="{CFAD9962-EB7D-4249-B0DF-1B3711AACF36}" type="presParOf" srcId="{07405083-3EA7-4B5A-8756-5D97B9EC9284}" destId="{61464331-68E0-46A6-AA97-D3EB2199E755}" srcOrd="21" destOrd="0" presId="urn:microsoft.com/office/officeart/2005/8/layout/chevron1"/>
    <dgm:cxn modelId="{9EF892D8-4954-4B09-97A9-E1546BCAA6C5}" type="presParOf" srcId="{07405083-3EA7-4B5A-8756-5D97B9EC9284}" destId="{008D82F3-F74D-486F-ABA4-3F15DF889232}" srcOrd="22" destOrd="0" presId="urn:microsoft.com/office/officeart/2005/8/layout/chevron1"/>
    <dgm:cxn modelId="{856261F5-4363-4482-A26D-649E2502E9B5}" type="presParOf" srcId="{07405083-3EA7-4B5A-8756-5D97B9EC9284}" destId="{A5E900A6-0C0E-4230-8175-BA2217F49A6C}" srcOrd="23" destOrd="0" presId="urn:microsoft.com/office/officeart/2005/8/layout/chevron1"/>
    <dgm:cxn modelId="{7784EBC5-92F7-404A-BC73-8E2C58C1716B}" type="presParOf" srcId="{07405083-3EA7-4B5A-8756-5D97B9EC9284}" destId="{072A96EB-653E-4611-8CD1-74F7B36FA15A}" srcOrd="24" destOrd="0" presId="urn:microsoft.com/office/officeart/2005/8/layout/chevron1"/>
    <dgm:cxn modelId="{37676728-8DE0-4A8B-A77A-5875A0F911EE}" type="presParOf" srcId="{07405083-3EA7-4B5A-8756-5D97B9EC9284}" destId="{D5DB54D2-54BD-4220-AE14-CAC8C5F7E1C9}" srcOrd="25" destOrd="0" presId="urn:microsoft.com/office/officeart/2005/8/layout/chevron1"/>
    <dgm:cxn modelId="{2671D19D-B446-4114-8651-38EA0507A151}" type="presParOf" srcId="{07405083-3EA7-4B5A-8756-5D97B9EC9284}" destId="{53CA26B1-9562-413E-862E-6DA179BD163A}" srcOrd="26" destOrd="0" presId="urn:microsoft.com/office/officeart/2005/8/layout/chevron1"/>
    <dgm:cxn modelId="{AEE19DF1-9EED-4D9F-B66C-B4F879675AF2}" type="presParOf" srcId="{07405083-3EA7-4B5A-8756-5D97B9EC9284}" destId="{5DA4E27C-D1F9-4A6A-B9DD-AA376C7C5D32}" srcOrd="27" destOrd="0" presId="urn:microsoft.com/office/officeart/2005/8/layout/chevron1"/>
    <dgm:cxn modelId="{BEB65D13-6070-49D6-85DA-DF794183127A}" type="presParOf" srcId="{07405083-3EA7-4B5A-8756-5D97B9EC9284}" destId="{53E80641-9F41-41D2-9465-A31DFC303728}" srcOrd="28" destOrd="0" presId="urn:microsoft.com/office/officeart/2005/8/layout/chevron1"/>
    <dgm:cxn modelId="{6839E37A-A513-4073-A077-766A5F8AD36B}" type="presParOf" srcId="{07405083-3EA7-4B5A-8756-5D97B9EC9284}" destId="{BAE34F2F-B8DE-4195-A5AA-F4853039D900}" srcOrd="29" destOrd="0" presId="urn:microsoft.com/office/officeart/2005/8/layout/chevron1"/>
    <dgm:cxn modelId="{46260933-44EF-451F-A095-AE1964FA93E4}" type="presParOf" srcId="{07405083-3EA7-4B5A-8756-5D97B9EC9284}" destId="{22B34C9A-4A6C-418A-8788-DAF46BDD63DD}" srcOrd="30"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9B372F-D793-42A6-8D63-2C00CE998181}"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pt-BR"/>
        </a:p>
      </dgm:t>
    </dgm:pt>
    <dgm:pt modelId="{4551D8F3-2681-4D2E-BD31-ED609973373F}">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VE</a:t>
          </a:r>
        </a:p>
      </dgm:t>
    </dgm:pt>
    <dgm:pt modelId="{6DD83B43-5EE8-4FB4-8C09-D3C78DF1042A}" type="parTrans" cxnId="{2B0B551F-F39D-4222-875D-F85F2F7D6E6E}">
      <dgm:prSet/>
      <dgm:spPr/>
      <dgm:t>
        <a:bodyPr/>
        <a:lstStyle/>
        <a:p>
          <a:endParaRPr lang="pt-BR" sz="800" b="0"/>
        </a:p>
      </dgm:t>
    </dgm:pt>
    <dgm:pt modelId="{2FBA49CE-B802-4656-920F-ADE630D66DEF}" type="sibTrans" cxnId="{2B0B551F-F39D-4222-875D-F85F2F7D6E6E}">
      <dgm:prSet/>
      <dgm:spPr/>
      <dgm:t>
        <a:bodyPr/>
        <a:lstStyle/>
        <a:p>
          <a:endParaRPr lang="pt-BR" sz="800" b="0"/>
        </a:p>
      </dgm:t>
    </dgm:pt>
    <dgm:pt modelId="{3822A602-3327-4F63-87F9-A68A21BB8646}">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V1</a:t>
          </a:r>
        </a:p>
      </dgm:t>
    </dgm:pt>
    <dgm:pt modelId="{BA3E39DD-86E6-45DD-85B1-29DF78D321DB}" type="parTrans" cxnId="{DF6B1378-D546-47EE-85B2-5B9419BB08FA}">
      <dgm:prSet/>
      <dgm:spPr/>
      <dgm:t>
        <a:bodyPr/>
        <a:lstStyle/>
        <a:p>
          <a:endParaRPr lang="pt-BR" sz="800" b="0"/>
        </a:p>
      </dgm:t>
    </dgm:pt>
    <dgm:pt modelId="{2EABE98C-E569-49D5-B4A9-D1C434F222A2}" type="sibTrans" cxnId="{DF6B1378-D546-47EE-85B2-5B9419BB08FA}">
      <dgm:prSet/>
      <dgm:spPr/>
      <dgm:t>
        <a:bodyPr/>
        <a:lstStyle/>
        <a:p>
          <a:endParaRPr lang="pt-BR" sz="800" b="0"/>
        </a:p>
      </dgm:t>
    </dgm:pt>
    <dgm:pt modelId="{B9413B37-6A46-49FE-A40D-A05AE296AC5E}">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V2</a:t>
          </a:r>
        </a:p>
      </dgm:t>
    </dgm:pt>
    <dgm:pt modelId="{3E5ECCDC-2C63-4E0E-B92D-44BE3E686057}" type="parTrans" cxnId="{3FA750BA-FCFA-4BA1-AA1B-EA78B0828DA4}">
      <dgm:prSet/>
      <dgm:spPr/>
      <dgm:t>
        <a:bodyPr/>
        <a:lstStyle/>
        <a:p>
          <a:endParaRPr lang="pt-BR" sz="800" b="0"/>
        </a:p>
      </dgm:t>
    </dgm:pt>
    <dgm:pt modelId="{4E5D62C7-AA2B-4C06-9479-4FB7CBF6EE9B}" type="sibTrans" cxnId="{3FA750BA-FCFA-4BA1-AA1B-EA78B0828DA4}">
      <dgm:prSet/>
      <dgm:spPr/>
      <dgm:t>
        <a:bodyPr/>
        <a:lstStyle/>
        <a:p>
          <a:endParaRPr lang="pt-BR" sz="800" b="0"/>
        </a:p>
      </dgm:t>
    </dgm:pt>
    <dgm:pt modelId="{85982EBB-FFE4-4349-9694-938E06C3646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V3</a:t>
          </a:r>
        </a:p>
      </dgm:t>
    </dgm:pt>
    <dgm:pt modelId="{1D4B0894-925B-411E-8721-4AE3A821D352}" type="parTrans" cxnId="{8BA650C9-2CDA-41C9-A5A0-7B1BEA6B3B55}">
      <dgm:prSet/>
      <dgm:spPr/>
      <dgm:t>
        <a:bodyPr/>
        <a:lstStyle/>
        <a:p>
          <a:endParaRPr lang="pt-BR" sz="800" b="0"/>
        </a:p>
      </dgm:t>
    </dgm:pt>
    <dgm:pt modelId="{A6E7CDB3-6130-49BF-B092-373CCC496DE8}" type="sibTrans" cxnId="{8BA650C9-2CDA-41C9-A5A0-7B1BEA6B3B55}">
      <dgm:prSet/>
      <dgm:spPr/>
      <dgm:t>
        <a:bodyPr/>
        <a:lstStyle/>
        <a:p>
          <a:endParaRPr lang="pt-BR" sz="800" b="0"/>
        </a:p>
      </dgm:t>
    </dgm:pt>
    <dgm:pt modelId="{325844B5-DFFF-44E9-8548-6FFF6675B74C}">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V4</a:t>
          </a:r>
        </a:p>
      </dgm:t>
    </dgm:pt>
    <dgm:pt modelId="{336FA161-6EAB-4BB5-85D6-B03DD69FDB25}" type="parTrans" cxnId="{65E87A18-7E7D-41A6-9B65-BC7C786E6DD9}">
      <dgm:prSet/>
      <dgm:spPr/>
      <dgm:t>
        <a:bodyPr/>
        <a:lstStyle/>
        <a:p>
          <a:endParaRPr lang="pt-BR" sz="800" b="0"/>
        </a:p>
      </dgm:t>
    </dgm:pt>
    <dgm:pt modelId="{C9F57BCC-0F62-4785-9593-4BDD22B5B3C6}" type="sibTrans" cxnId="{65E87A18-7E7D-41A6-9B65-BC7C786E6DD9}">
      <dgm:prSet/>
      <dgm:spPr/>
      <dgm:t>
        <a:bodyPr/>
        <a:lstStyle/>
        <a:p>
          <a:endParaRPr lang="pt-BR" sz="800" b="0"/>
        </a:p>
      </dgm:t>
    </dgm:pt>
    <dgm:pt modelId="{C15662BD-891E-42C4-BA11-7A4479817561}">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V6</a:t>
          </a:r>
        </a:p>
      </dgm:t>
    </dgm:pt>
    <dgm:pt modelId="{3BED3D20-7C61-485E-877B-C88800B5E7DA}" type="parTrans" cxnId="{55C3F66F-D48B-4436-86EB-DCB8C387785F}">
      <dgm:prSet/>
      <dgm:spPr/>
      <dgm:t>
        <a:bodyPr/>
        <a:lstStyle/>
        <a:p>
          <a:endParaRPr lang="pt-BR" sz="800" b="0"/>
        </a:p>
      </dgm:t>
    </dgm:pt>
    <dgm:pt modelId="{0A62B457-9264-4D01-83B6-BC7A987E3C65}" type="sibTrans" cxnId="{55C3F66F-D48B-4436-86EB-DCB8C387785F}">
      <dgm:prSet/>
      <dgm:spPr/>
      <dgm:t>
        <a:bodyPr/>
        <a:lstStyle/>
        <a:p>
          <a:endParaRPr lang="pt-BR" sz="800" b="0"/>
        </a:p>
      </dgm:t>
    </dgm:pt>
    <dgm:pt modelId="{6FEFD80E-B4E8-4704-A3F7-B68E2747FEE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VN</a:t>
          </a:r>
        </a:p>
      </dgm:t>
    </dgm:pt>
    <dgm:pt modelId="{869312B1-F671-4B46-A233-C5E35E933BD0}" type="parTrans" cxnId="{C1D57A90-79BC-4ACA-8D7A-264AA15FC867}">
      <dgm:prSet/>
      <dgm:spPr/>
      <dgm:t>
        <a:bodyPr/>
        <a:lstStyle/>
        <a:p>
          <a:endParaRPr lang="pt-BR" sz="800" b="0"/>
        </a:p>
      </dgm:t>
    </dgm:pt>
    <dgm:pt modelId="{B6BBB0C8-4372-4B83-A797-A70B9726396D}" type="sibTrans" cxnId="{C1D57A90-79BC-4ACA-8D7A-264AA15FC867}">
      <dgm:prSet/>
      <dgm:spPr/>
      <dgm:t>
        <a:bodyPr/>
        <a:lstStyle/>
        <a:p>
          <a:endParaRPr lang="pt-BR" sz="800" b="0"/>
        </a:p>
      </dgm:t>
    </dgm:pt>
    <dgm:pt modelId="{535BDCC6-5938-4B72-BAAD-A633D430790A}">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R1</a:t>
          </a:r>
        </a:p>
      </dgm:t>
    </dgm:pt>
    <dgm:pt modelId="{9DE7306C-2665-4A24-B65F-4F253A4CF798}" type="parTrans" cxnId="{6239E387-5E35-4EEC-AA1C-F92F3653CA95}">
      <dgm:prSet/>
      <dgm:spPr/>
      <dgm:t>
        <a:bodyPr/>
        <a:lstStyle/>
        <a:p>
          <a:endParaRPr lang="pt-BR" sz="800" b="0"/>
        </a:p>
      </dgm:t>
    </dgm:pt>
    <dgm:pt modelId="{36C87743-B188-46EC-BE92-9799E9A54E81}" type="sibTrans" cxnId="{6239E387-5E35-4EEC-AA1C-F92F3653CA95}">
      <dgm:prSet/>
      <dgm:spPr/>
      <dgm:t>
        <a:bodyPr/>
        <a:lstStyle/>
        <a:p>
          <a:endParaRPr lang="pt-BR" sz="800" b="0"/>
        </a:p>
      </dgm:t>
    </dgm:pt>
    <dgm:pt modelId="{C33589A2-F4B4-4B65-888D-14388F13075C}">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R2</a:t>
          </a:r>
        </a:p>
      </dgm:t>
    </dgm:pt>
    <dgm:pt modelId="{C80CEEA8-91ED-411F-B11F-93C766411A97}" type="parTrans" cxnId="{6ECB323A-F713-42C4-B84C-F5BC39289C45}">
      <dgm:prSet/>
      <dgm:spPr/>
      <dgm:t>
        <a:bodyPr/>
        <a:lstStyle/>
        <a:p>
          <a:endParaRPr lang="pt-BR" sz="800" b="0"/>
        </a:p>
      </dgm:t>
    </dgm:pt>
    <dgm:pt modelId="{E31E8F71-F78B-4BCC-9EFD-15AD878D87D8}" type="sibTrans" cxnId="{6ECB323A-F713-42C4-B84C-F5BC39289C45}">
      <dgm:prSet/>
      <dgm:spPr/>
      <dgm:t>
        <a:bodyPr/>
        <a:lstStyle/>
        <a:p>
          <a:endParaRPr lang="pt-BR" sz="800" b="0"/>
        </a:p>
      </dgm:t>
    </dgm:pt>
    <dgm:pt modelId="{5F63F72C-BBE5-4673-B146-C01815D9FFB8}">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R3</a:t>
          </a:r>
        </a:p>
      </dgm:t>
    </dgm:pt>
    <dgm:pt modelId="{EF7A8727-A6F5-4FE3-9A51-36B15E802005}" type="parTrans" cxnId="{AAA6C241-2116-4865-9EF9-23265F6458A8}">
      <dgm:prSet/>
      <dgm:spPr/>
      <dgm:t>
        <a:bodyPr/>
        <a:lstStyle/>
        <a:p>
          <a:endParaRPr lang="pt-BR" sz="800" b="0"/>
        </a:p>
      </dgm:t>
    </dgm:pt>
    <dgm:pt modelId="{1CA49394-C13D-488B-A373-27609610164A}" type="sibTrans" cxnId="{AAA6C241-2116-4865-9EF9-23265F6458A8}">
      <dgm:prSet/>
      <dgm:spPr/>
      <dgm:t>
        <a:bodyPr/>
        <a:lstStyle/>
        <a:p>
          <a:endParaRPr lang="pt-BR" sz="800" b="0"/>
        </a:p>
      </dgm:t>
    </dgm:pt>
    <dgm:pt modelId="{19E91616-7CFE-4314-94A1-A93548E295C0}">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R4</a:t>
          </a:r>
        </a:p>
      </dgm:t>
    </dgm:pt>
    <dgm:pt modelId="{15983507-C6E0-4483-ADF7-4205828325FC}" type="parTrans" cxnId="{502B03BB-6CD1-48FB-BE42-3843EB817841}">
      <dgm:prSet/>
      <dgm:spPr/>
      <dgm:t>
        <a:bodyPr/>
        <a:lstStyle/>
        <a:p>
          <a:endParaRPr lang="pt-BR" sz="800" b="0"/>
        </a:p>
      </dgm:t>
    </dgm:pt>
    <dgm:pt modelId="{9314CAB2-B7E3-430C-ACEB-D6959D72D362}" type="sibTrans" cxnId="{502B03BB-6CD1-48FB-BE42-3843EB817841}">
      <dgm:prSet/>
      <dgm:spPr/>
      <dgm:t>
        <a:bodyPr/>
        <a:lstStyle/>
        <a:p>
          <a:endParaRPr lang="pt-BR" sz="800" b="0"/>
        </a:p>
      </dgm:t>
    </dgm:pt>
    <dgm:pt modelId="{0FEE1CA4-E324-4BC2-BC4B-692220DF5FDE}">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R5</a:t>
          </a:r>
        </a:p>
      </dgm:t>
    </dgm:pt>
    <dgm:pt modelId="{43222F35-A8EA-443F-A239-EA35F5F2A63F}" type="parTrans" cxnId="{485FD855-F4F1-4517-938C-6303CC921024}">
      <dgm:prSet/>
      <dgm:spPr/>
      <dgm:t>
        <a:bodyPr/>
        <a:lstStyle/>
        <a:p>
          <a:endParaRPr lang="pt-BR" sz="800" b="0"/>
        </a:p>
      </dgm:t>
    </dgm:pt>
    <dgm:pt modelId="{68625C1D-D618-4E86-AB37-C3926EA41743}" type="sibTrans" cxnId="{485FD855-F4F1-4517-938C-6303CC921024}">
      <dgm:prSet/>
      <dgm:spPr/>
      <dgm:t>
        <a:bodyPr/>
        <a:lstStyle/>
        <a:p>
          <a:endParaRPr lang="pt-BR" sz="800" b="0"/>
        </a:p>
      </dgm:t>
    </dgm:pt>
    <dgm:pt modelId="{D5CF1CA2-A781-4B0B-8075-7DEA89E8E380}">
      <dgm:prSet custT="1"/>
      <dgm:spPr>
        <a:solidFill>
          <a:schemeClr val="accent6">
            <a:lumMod val="50000"/>
          </a:schemeClr>
        </a:solidFill>
        <a:scene3d>
          <a:camera prst="orthographicFront"/>
          <a:lightRig rig="threePt" dir="t"/>
        </a:scene3d>
        <a:sp3d>
          <a:bevelT w="114300" prst="hardEdge"/>
        </a:sp3d>
      </dgm:spPr>
      <dgm:t>
        <a:bodyPr/>
        <a:lstStyle/>
        <a:p>
          <a:r>
            <a:rPr lang="pt-BR" sz="900" b="1" dirty="0"/>
            <a:t>R6</a:t>
          </a:r>
        </a:p>
      </dgm:t>
    </dgm:pt>
    <dgm:pt modelId="{9804B675-0B8D-4607-8847-E1B489DB0204}" type="parTrans" cxnId="{4512D3B9-14DF-4095-9A41-956E3962F0C9}">
      <dgm:prSet/>
      <dgm:spPr/>
      <dgm:t>
        <a:bodyPr/>
        <a:lstStyle/>
        <a:p>
          <a:endParaRPr lang="pt-BR" sz="800" b="0"/>
        </a:p>
      </dgm:t>
    </dgm:pt>
    <dgm:pt modelId="{25FA1F6D-08FC-4732-AE09-E226F5A6BFE2}" type="sibTrans" cxnId="{4512D3B9-14DF-4095-9A41-956E3962F0C9}">
      <dgm:prSet/>
      <dgm:spPr/>
      <dgm:t>
        <a:bodyPr/>
        <a:lstStyle/>
        <a:p>
          <a:endParaRPr lang="pt-BR" sz="800" b="0"/>
        </a:p>
      </dgm:t>
    </dgm:pt>
    <dgm:pt modelId="{E36BC86B-4E96-4B78-B54F-B1CABDA9FD1A}">
      <dgm:prSet custT="1"/>
      <dgm:spPr>
        <a:solidFill>
          <a:schemeClr val="accent4">
            <a:lumMod val="75000"/>
          </a:schemeClr>
        </a:solidFill>
        <a:scene3d>
          <a:camera prst="orthographicFront"/>
          <a:lightRig rig="threePt" dir="t"/>
        </a:scene3d>
        <a:sp3d>
          <a:bevelT w="114300" prst="hardEdge"/>
        </a:sp3d>
      </dgm:spPr>
      <dgm:t>
        <a:bodyPr/>
        <a:lstStyle/>
        <a:p>
          <a:r>
            <a:rPr lang="pt-BR" sz="900" b="1" dirty="0"/>
            <a:t>R7</a:t>
          </a:r>
        </a:p>
      </dgm:t>
    </dgm:pt>
    <dgm:pt modelId="{BEC82341-BC58-47DA-8B7D-C0E97544683B}" type="parTrans" cxnId="{D0CCF011-7669-4C0A-8FA7-98876D34F633}">
      <dgm:prSet/>
      <dgm:spPr/>
      <dgm:t>
        <a:bodyPr/>
        <a:lstStyle/>
        <a:p>
          <a:endParaRPr lang="pt-BR" sz="800" b="0"/>
        </a:p>
      </dgm:t>
    </dgm:pt>
    <dgm:pt modelId="{1C405369-1540-460A-9EFE-82AAC6184449}" type="sibTrans" cxnId="{D0CCF011-7669-4C0A-8FA7-98876D34F633}">
      <dgm:prSet/>
      <dgm:spPr/>
      <dgm:t>
        <a:bodyPr/>
        <a:lstStyle/>
        <a:p>
          <a:endParaRPr lang="pt-BR" sz="800" b="0"/>
        </a:p>
      </dgm:t>
    </dgm:pt>
    <dgm:pt modelId="{3B247BBB-87F1-4816-B864-B8D214FC8CEE}">
      <dgm:prSet custT="1"/>
      <dgm:spPr>
        <a:solidFill>
          <a:schemeClr val="accent4">
            <a:lumMod val="50000"/>
          </a:schemeClr>
        </a:solidFill>
        <a:scene3d>
          <a:camera prst="orthographicFront"/>
          <a:lightRig rig="threePt" dir="t"/>
        </a:scene3d>
        <a:sp3d>
          <a:bevelT w="114300" prst="hardEdge"/>
        </a:sp3d>
      </dgm:spPr>
      <dgm:t>
        <a:bodyPr/>
        <a:lstStyle/>
        <a:p>
          <a:r>
            <a:rPr lang="pt-BR" sz="900" b="1" dirty="0"/>
            <a:t>R8</a:t>
          </a:r>
        </a:p>
      </dgm:t>
    </dgm:pt>
    <dgm:pt modelId="{E5068993-A62A-4C44-AF33-4F59DF8F1173}" type="parTrans" cxnId="{9FDB8BBD-F544-4D50-BB5C-1EC9FAF66C0C}">
      <dgm:prSet/>
      <dgm:spPr/>
      <dgm:t>
        <a:bodyPr/>
        <a:lstStyle/>
        <a:p>
          <a:endParaRPr lang="pt-BR" sz="800" b="0"/>
        </a:p>
      </dgm:t>
    </dgm:pt>
    <dgm:pt modelId="{6D029716-70E7-411E-81E2-B523EB8D89ED}" type="sibTrans" cxnId="{9FDB8BBD-F544-4D50-BB5C-1EC9FAF66C0C}">
      <dgm:prSet/>
      <dgm:spPr/>
      <dgm:t>
        <a:bodyPr/>
        <a:lstStyle/>
        <a:p>
          <a:endParaRPr lang="pt-BR" sz="800" b="0"/>
        </a:p>
      </dgm:t>
    </dgm:pt>
    <dgm:pt modelId="{C5CF9965-A481-484C-BB4C-4972B02418D5}">
      <dgm:prSet custT="1"/>
      <dgm:spPr>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gm:spPr>
      <dgm:t>
        <a:bodyPr spcFirstLastPara="0" vert="horz" wrap="square" lIns="32004" tIns="10668" rIns="10668" bIns="10668" numCol="1" spcCol="1270" anchor="ctr" anchorCtr="0"/>
        <a:lstStyle/>
        <a:p>
          <a:r>
            <a:rPr lang="pt-BR" sz="800" b="0" kern="1200" dirty="0">
              <a:solidFill>
                <a:prstClr val="white"/>
              </a:solidFill>
              <a:latin typeface="Calibri" panose="020F0502020204030204"/>
              <a:ea typeface="+mn-ea"/>
              <a:cs typeface="+mn-cs"/>
            </a:rPr>
            <a:t>V5</a:t>
          </a:r>
        </a:p>
      </dgm:t>
    </dgm:pt>
    <dgm:pt modelId="{5C005AFE-86C6-41C4-A35F-A22D21BDAE51}" type="sibTrans" cxnId="{8501FECD-3078-4E19-9406-52180181D044}">
      <dgm:prSet/>
      <dgm:spPr/>
      <dgm:t>
        <a:bodyPr/>
        <a:lstStyle/>
        <a:p>
          <a:endParaRPr lang="pt-BR" sz="800" b="0"/>
        </a:p>
      </dgm:t>
    </dgm:pt>
    <dgm:pt modelId="{3ADE9FF8-88C3-4923-A7CF-F41508C5E00D}" type="parTrans" cxnId="{8501FECD-3078-4E19-9406-52180181D044}">
      <dgm:prSet/>
      <dgm:spPr/>
      <dgm:t>
        <a:bodyPr/>
        <a:lstStyle/>
        <a:p>
          <a:endParaRPr lang="pt-BR" sz="800" b="0"/>
        </a:p>
      </dgm:t>
    </dgm:pt>
    <dgm:pt modelId="{07405083-3EA7-4B5A-8756-5D97B9EC9284}" type="pres">
      <dgm:prSet presAssocID="{5C9B372F-D793-42A6-8D63-2C00CE998181}" presName="Name0" presStyleCnt="0">
        <dgm:presLayoutVars>
          <dgm:dir/>
          <dgm:animLvl val="lvl"/>
          <dgm:resizeHandles val="exact"/>
        </dgm:presLayoutVars>
      </dgm:prSet>
      <dgm:spPr/>
    </dgm:pt>
    <dgm:pt modelId="{2B3AF678-430A-45A6-A0B7-6144798D8796}" type="pres">
      <dgm:prSet presAssocID="{4551D8F3-2681-4D2E-BD31-ED609973373F}" presName="parTxOnly" presStyleLbl="node1" presStyleIdx="0" presStyleCnt="16" custScaleX="85259" custScaleY="78207">
        <dgm:presLayoutVars>
          <dgm:chMax val="0"/>
          <dgm:chPref val="0"/>
          <dgm:bulletEnabled val="1"/>
        </dgm:presLayoutVars>
      </dgm:prSet>
      <dgm:spPr/>
    </dgm:pt>
    <dgm:pt modelId="{FE656596-753A-45A2-B31C-7544D522EEE2}" type="pres">
      <dgm:prSet presAssocID="{2FBA49CE-B802-4656-920F-ADE630D66DEF}" presName="parTxOnlySpace" presStyleCnt="0"/>
      <dgm:spPr>
        <a:scene3d>
          <a:camera prst="orthographicFront"/>
          <a:lightRig rig="threePt" dir="t"/>
        </a:scene3d>
        <a:sp3d>
          <a:bevelT w="114300" prst="hardEdge"/>
        </a:sp3d>
      </dgm:spPr>
    </dgm:pt>
    <dgm:pt modelId="{84F0BAFA-6C3C-44D7-9C9C-416814B01CDB}" type="pres">
      <dgm:prSet presAssocID="{3822A602-3327-4F63-87F9-A68A21BB8646}" presName="parTxOnly" presStyleLbl="node1" presStyleIdx="1" presStyleCnt="16" custScaleX="85259" custScaleY="78207">
        <dgm:presLayoutVars>
          <dgm:chMax val="0"/>
          <dgm:chPref val="0"/>
          <dgm:bulletEnabled val="1"/>
        </dgm:presLayoutVars>
      </dgm:prSet>
      <dgm:spPr/>
    </dgm:pt>
    <dgm:pt modelId="{5631D8A7-D3AC-4C7A-A64F-1309F72D8165}" type="pres">
      <dgm:prSet presAssocID="{2EABE98C-E569-49D5-B4A9-D1C434F222A2}" presName="parTxOnlySpace" presStyleCnt="0"/>
      <dgm:spPr>
        <a:scene3d>
          <a:camera prst="orthographicFront"/>
          <a:lightRig rig="threePt" dir="t"/>
        </a:scene3d>
        <a:sp3d>
          <a:bevelT w="114300" prst="hardEdge"/>
        </a:sp3d>
      </dgm:spPr>
    </dgm:pt>
    <dgm:pt modelId="{60578FF4-2981-4DC3-B7B1-6BE794874124}" type="pres">
      <dgm:prSet presAssocID="{B9413B37-6A46-49FE-A40D-A05AE296AC5E}" presName="parTxOnly" presStyleLbl="node1" presStyleIdx="2" presStyleCnt="16" custScaleX="85259" custScaleY="78207">
        <dgm:presLayoutVars>
          <dgm:chMax val="0"/>
          <dgm:chPref val="0"/>
          <dgm:bulletEnabled val="1"/>
        </dgm:presLayoutVars>
      </dgm:prSet>
      <dgm:spPr/>
    </dgm:pt>
    <dgm:pt modelId="{EC873A70-2B03-4ADA-B01C-F14968C0C301}" type="pres">
      <dgm:prSet presAssocID="{4E5D62C7-AA2B-4C06-9479-4FB7CBF6EE9B}" presName="parTxOnlySpace" presStyleCnt="0"/>
      <dgm:spPr>
        <a:scene3d>
          <a:camera prst="orthographicFront"/>
          <a:lightRig rig="threePt" dir="t"/>
        </a:scene3d>
        <a:sp3d>
          <a:bevelT w="114300" prst="hardEdge"/>
        </a:sp3d>
      </dgm:spPr>
    </dgm:pt>
    <dgm:pt modelId="{166CF289-8A6E-46F6-B691-584445D360C2}" type="pres">
      <dgm:prSet presAssocID="{85982EBB-FFE4-4349-9694-938E06C36462}" presName="parTxOnly" presStyleLbl="node1" presStyleIdx="3" presStyleCnt="16" custScaleX="85259" custScaleY="78207">
        <dgm:presLayoutVars>
          <dgm:chMax val="0"/>
          <dgm:chPref val="0"/>
          <dgm:bulletEnabled val="1"/>
        </dgm:presLayoutVars>
      </dgm:prSet>
      <dgm:spPr/>
    </dgm:pt>
    <dgm:pt modelId="{F4D2DBBD-6FD2-4061-905F-7AABEDFC3851}" type="pres">
      <dgm:prSet presAssocID="{A6E7CDB3-6130-49BF-B092-373CCC496DE8}" presName="parTxOnlySpace" presStyleCnt="0"/>
      <dgm:spPr>
        <a:scene3d>
          <a:camera prst="orthographicFront"/>
          <a:lightRig rig="threePt" dir="t"/>
        </a:scene3d>
        <a:sp3d>
          <a:bevelT w="114300" prst="hardEdge"/>
        </a:sp3d>
      </dgm:spPr>
    </dgm:pt>
    <dgm:pt modelId="{9D65BEE3-00CC-4D2E-9057-77F178D42965}" type="pres">
      <dgm:prSet presAssocID="{325844B5-DFFF-44E9-8548-6FFF6675B74C}" presName="parTxOnly" presStyleLbl="node1" presStyleIdx="4" presStyleCnt="16" custScaleX="85259" custScaleY="78207">
        <dgm:presLayoutVars>
          <dgm:chMax val="0"/>
          <dgm:chPref val="0"/>
          <dgm:bulletEnabled val="1"/>
        </dgm:presLayoutVars>
      </dgm:prSet>
      <dgm:spPr/>
    </dgm:pt>
    <dgm:pt modelId="{779F3463-F9B2-4DAD-A534-AC6B02467203}" type="pres">
      <dgm:prSet presAssocID="{C9F57BCC-0F62-4785-9593-4BDD22B5B3C6}" presName="parTxOnlySpace" presStyleCnt="0"/>
      <dgm:spPr>
        <a:scene3d>
          <a:camera prst="orthographicFront"/>
          <a:lightRig rig="threePt" dir="t"/>
        </a:scene3d>
        <a:sp3d>
          <a:bevelT w="114300" prst="hardEdge"/>
        </a:sp3d>
      </dgm:spPr>
    </dgm:pt>
    <dgm:pt modelId="{3D99A06E-6647-4F95-8021-C5FC8EDE0F3A}" type="pres">
      <dgm:prSet presAssocID="{C5CF9965-A481-484C-BB4C-4972B02418D5}" presName="parTxOnly" presStyleLbl="node1" presStyleIdx="5" presStyleCnt="16" custScaleX="85259" custScaleY="78207">
        <dgm:presLayoutVars>
          <dgm:chMax val="0"/>
          <dgm:chPref val="0"/>
          <dgm:bulletEnabled val="1"/>
        </dgm:presLayoutVars>
      </dgm:prSet>
      <dgm:spPr>
        <a:xfrm>
          <a:off x="1590679" y="184540"/>
          <a:ext cx="352967" cy="141186"/>
        </a:xfrm>
        <a:prstGeom prst="chevron">
          <a:avLst/>
        </a:prstGeom>
      </dgm:spPr>
    </dgm:pt>
    <dgm:pt modelId="{4A0EA3E3-9EFE-45B8-B4F9-D21AB37D9941}" type="pres">
      <dgm:prSet presAssocID="{5C005AFE-86C6-41C4-A35F-A22D21BDAE51}" presName="parTxOnlySpace" presStyleCnt="0"/>
      <dgm:spPr>
        <a:scene3d>
          <a:camera prst="orthographicFront"/>
          <a:lightRig rig="threePt" dir="t"/>
        </a:scene3d>
        <a:sp3d>
          <a:bevelT w="114300" prst="hardEdge"/>
        </a:sp3d>
      </dgm:spPr>
    </dgm:pt>
    <dgm:pt modelId="{A04073DA-A167-4196-9E45-4A396B59004D}" type="pres">
      <dgm:prSet presAssocID="{C15662BD-891E-42C4-BA11-7A4479817561}" presName="parTxOnly" presStyleLbl="node1" presStyleIdx="6" presStyleCnt="16" custScaleX="71333" custScaleY="78047">
        <dgm:presLayoutVars>
          <dgm:chMax val="0"/>
          <dgm:chPref val="0"/>
          <dgm:bulletEnabled val="1"/>
        </dgm:presLayoutVars>
      </dgm:prSet>
      <dgm:spPr/>
    </dgm:pt>
    <dgm:pt modelId="{268B4CF3-1F4B-42BB-BF18-4A16F691B04A}" type="pres">
      <dgm:prSet presAssocID="{0A62B457-9264-4D01-83B6-BC7A987E3C65}" presName="parTxOnlySpace" presStyleCnt="0"/>
      <dgm:spPr>
        <a:scene3d>
          <a:camera prst="orthographicFront"/>
          <a:lightRig rig="threePt" dir="t"/>
        </a:scene3d>
        <a:sp3d>
          <a:bevelT w="114300" prst="hardEdge"/>
        </a:sp3d>
      </dgm:spPr>
    </dgm:pt>
    <dgm:pt modelId="{F2A2B762-2EDE-4F08-AC45-112B8CF859BE}" type="pres">
      <dgm:prSet presAssocID="{6FEFD80E-B4E8-4704-A3F7-B68E2747FEE2}" presName="parTxOnly" presStyleLbl="node1" presStyleIdx="7" presStyleCnt="16" custScaleX="71333" custScaleY="78047">
        <dgm:presLayoutVars>
          <dgm:chMax val="0"/>
          <dgm:chPref val="0"/>
          <dgm:bulletEnabled val="1"/>
        </dgm:presLayoutVars>
      </dgm:prSet>
      <dgm:spPr/>
    </dgm:pt>
    <dgm:pt modelId="{E4026FBA-9D8D-4461-B9BE-95AE96D0819F}" type="pres">
      <dgm:prSet presAssocID="{B6BBB0C8-4372-4B83-A797-A70B9726396D}" presName="parTxOnlySpace" presStyleCnt="0"/>
      <dgm:spPr>
        <a:scene3d>
          <a:camera prst="orthographicFront"/>
          <a:lightRig rig="threePt" dir="t"/>
        </a:scene3d>
        <a:sp3d>
          <a:bevelT w="114300" prst="hardEdge"/>
        </a:sp3d>
      </dgm:spPr>
    </dgm:pt>
    <dgm:pt modelId="{FEA88AA6-8F0C-45D5-9FAF-3695EF182312}" type="pres">
      <dgm:prSet presAssocID="{535BDCC6-5938-4B72-BAAD-A633D430790A}" presName="parTxOnly" presStyleLbl="node1" presStyleIdx="8" presStyleCnt="16" custScaleX="71333" custScaleY="78047">
        <dgm:presLayoutVars>
          <dgm:chMax val="0"/>
          <dgm:chPref val="0"/>
          <dgm:bulletEnabled val="1"/>
        </dgm:presLayoutVars>
      </dgm:prSet>
      <dgm:spPr/>
    </dgm:pt>
    <dgm:pt modelId="{B95F5F04-1470-4598-9DDD-1E73066C61D8}" type="pres">
      <dgm:prSet presAssocID="{36C87743-B188-46EC-BE92-9799E9A54E81}" presName="parTxOnlySpace" presStyleCnt="0"/>
      <dgm:spPr>
        <a:scene3d>
          <a:camera prst="orthographicFront"/>
          <a:lightRig rig="threePt" dir="t"/>
        </a:scene3d>
        <a:sp3d>
          <a:bevelT w="114300" prst="hardEdge"/>
        </a:sp3d>
      </dgm:spPr>
    </dgm:pt>
    <dgm:pt modelId="{90DC3813-9FA2-4791-B375-C9E1CF11582D}" type="pres">
      <dgm:prSet presAssocID="{C33589A2-F4B4-4B65-888D-14388F13075C}" presName="parTxOnly" presStyleLbl="node1" presStyleIdx="9" presStyleCnt="16" custScaleX="71333" custScaleY="78047">
        <dgm:presLayoutVars>
          <dgm:chMax val="0"/>
          <dgm:chPref val="0"/>
          <dgm:bulletEnabled val="1"/>
        </dgm:presLayoutVars>
      </dgm:prSet>
      <dgm:spPr/>
    </dgm:pt>
    <dgm:pt modelId="{BCA01B9E-237A-4502-BAA6-C4EF5F9DADD3}" type="pres">
      <dgm:prSet presAssocID="{E31E8F71-F78B-4BCC-9EFD-15AD878D87D8}" presName="parTxOnlySpace" presStyleCnt="0"/>
      <dgm:spPr>
        <a:scene3d>
          <a:camera prst="orthographicFront"/>
          <a:lightRig rig="threePt" dir="t"/>
        </a:scene3d>
        <a:sp3d>
          <a:bevelT w="114300" prst="hardEdge"/>
        </a:sp3d>
      </dgm:spPr>
    </dgm:pt>
    <dgm:pt modelId="{2887593D-A67C-4FB7-B384-8194F91662B3}" type="pres">
      <dgm:prSet presAssocID="{5F63F72C-BBE5-4673-B146-C01815D9FFB8}" presName="parTxOnly" presStyleLbl="node1" presStyleIdx="10" presStyleCnt="16" custScaleX="71333" custScaleY="78047">
        <dgm:presLayoutVars>
          <dgm:chMax val="0"/>
          <dgm:chPref val="0"/>
          <dgm:bulletEnabled val="1"/>
        </dgm:presLayoutVars>
      </dgm:prSet>
      <dgm:spPr/>
    </dgm:pt>
    <dgm:pt modelId="{61464331-68E0-46A6-AA97-D3EB2199E755}" type="pres">
      <dgm:prSet presAssocID="{1CA49394-C13D-488B-A373-27609610164A}" presName="parTxOnlySpace" presStyleCnt="0"/>
      <dgm:spPr>
        <a:scene3d>
          <a:camera prst="orthographicFront"/>
          <a:lightRig rig="threePt" dir="t"/>
        </a:scene3d>
        <a:sp3d>
          <a:bevelT w="114300" prst="hardEdge"/>
        </a:sp3d>
      </dgm:spPr>
    </dgm:pt>
    <dgm:pt modelId="{008D82F3-F74D-486F-ABA4-3F15DF889232}" type="pres">
      <dgm:prSet presAssocID="{19E91616-7CFE-4314-94A1-A93548E295C0}" presName="parTxOnly" presStyleLbl="node1" presStyleIdx="11" presStyleCnt="16" custScaleX="68653" custScaleY="77628">
        <dgm:presLayoutVars>
          <dgm:chMax val="0"/>
          <dgm:chPref val="0"/>
          <dgm:bulletEnabled val="1"/>
        </dgm:presLayoutVars>
      </dgm:prSet>
      <dgm:spPr/>
    </dgm:pt>
    <dgm:pt modelId="{A5E900A6-0C0E-4230-8175-BA2217F49A6C}" type="pres">
      <dgm:prSet presAssocID="{9314CAB2-B7E3-430C-ACEB-D6959D72D362}" presName="parTxOnlySpace" presStyleCnt="0"/>
      <dgm:spPr>
        <a:scene3d>
          <a:camera prst="orthographicFront"/>
          <a:lightRig rig="threePt" dir="t"/>
        </a:scene3d>
        <a:sp3d>
          <a:bevelT w="114300" prst="hardEdge"/>
        </a:sp3d>
      </dgm:spPr>
    </dgm:pt>
    <dgm:pt modelId="{072A96EB-653E-4611-8CD1-74F7B36FA15A}" type="pres">
      <dgm:prSet presAssocID="{0FEE1CA4-E324-4BC2-BC4B-692220DF5FDE}" presName="parTxOnly" presStyleLbl="node1" presStyleIdx="12" presStyleCnt="16" custScaleX="66091" custScaleY="78452">
        <dgm:presLayoutVars>
          <dgm:chMax val="0"/>
          <dgm:chPref val="0"/>
          <dgm:bulletEnabled val="1"/>
        </dgm:presLayoutVars>
      </dgm:prSet>
      <dgm:spPr/>
    </dgm:pt>
    <dgm:pt modelId="{D5DB54D2-54BD-4220-AE14-CAC8C5F7E1C9}" type="pres">
      <dgm:prSet presAssocID="{68625C1D-D618-4E86-AB37-C3926EA41743}" presName="parTxOnlySpace" presStyleCnt="0"/>
      <dgm:spPr>
        <a:scene3d>
          <a:camera prst="orthographicFront"/>
          <a:lightRig rig="threePt" dir="t"/>
        </a:scene3d>
        <a:sp3d>
          <a:bevelT w="114300" prst="hardEdge"/>
        </a:sp3d>
      </dgm:spPr>
    </dgm:pt>
    <dgm:pt modelId="{53CA26B1-9562-413E-862E-6DA179BD163A}" type="pres">
      <dgm:prSet presAssocID="{D5CF1CA2-A781-4B0B-8075-7DEA89E8E380}" presName="parTxOnly" presStyleLbl="node1" presStyleIdx="13" presStyleCnt="16" custScaleX="114065" custScaleY="121083">
        <dgm:presLayoutVars>
          <dgm:chMax val="0"/>
          <dgm:chPref val="0"/>
          <dgm:bulletEnabled val="1"/>
        </dgm:presLayoutVars>
      </dgm:prSet>
      <dgm:spPr/>
    </dgm:pt>
    <dgm:pt modelId="{5DA4E27C-D1F9-4A6A-B9DD-AA376C7C5D32}" type="pres">
      <dgm:prSet presAssocID="{25FA1F6D-08FC-4732-AE09-E226F5A6BFE2}" presName="parTxOnlySpace" presStyleCnt="0"/>
      <dgm:spPr>
        <a:scene3d>
          <a:camera prst="orthographicFront"/>
          <a:lightRig rig="threePt" dir="t"/>
        </a:scene3d>
        <a:sp3d>
          <a:bevelT w="114300" prst="hardEdge"/>
        </a:sp3d>
      </dgm:spPr>
    </dgm:pt>
    <dgm:pt modelId="{53E80641-9F41-41D2-9465-A31DFC303728}" type="pres">
      <dgm:prSet presAssocID="{E36BC86B-4E96-4B78-B54F-B1CABDA9FD1A}" presName="parTxOnly" presStyleLbl="node1" presStyleIdx="14" presStyleCnt="16" custScaleX="113650" custScaleY="120242">
        <dgm:presLayoutVars>
          <dgm:chMax val="0"/>
          <dgm:chPref val="0"/>
          <dgm:bulletEnabled val="1"/>
        </dgm:presLayoutVars>
      </dgm:prSet>
      <dgm:spPr/>
    </dgm:pt>
    <dgm:pt modelId="{BAE34F2F-B8DE-4195-A5AA-F4853039D900}" type="pres">
      <dgm:prSet presAssocID="{1C405369-1540-460A-9EFE-82AAC6184449}" presName="parTxOnlySpace" presStyleCnt="0"/>
      <dgm:spPr>
        <a:scene3d>
          <a:camera prst="orthographicFront"/>
          <a:lightRig rig="threePt" dir="t"/>
        </a:scene3d>
        <a:sp3d>
          <a:bevelT w="114300" prst="hardEdge"/>
        </a:sp3d>
      </dgm:spPr>
    </dgm:pt>
    <dgm:pt modelId="{22B34C9A-4A6C-418A-8788-DAF46BDD63DD}" type="pres">
      <dgm:prSet presAssocID="{3B247BBB-87F1-4816-B864-B8D214FC8CEE}" presName="parTxOnly" presStyleLbl="node1" presStyleIdx="15" presStyleCnt="16" custScaleX="113996" custScaleY="120242">
        <dgm:presLayoutVars>
          <dgm:chMax val="0"/>
          <dgm:chPref val="0"/>
          <dgm:bulletEnabled val="1"/>
        </dgm:presLayoutVars>
      </dgm:prSet>
      <dgm:spPr/>
    </dgm:pt>
  </dgm:ptLst>
  <dgm:cxnLst>
    <dgm:cxn modelId="{146A4411-A672-4A64-B111-92AA193CA3D2}" type="presOf" srcId="{3822A602-3327-4F63-87F9-A68A21BB8646}" destId="{84F0BAFA-6C3C-44D7-9C9C-416814B01CDB}" srcOrd="0" destOrd="0" presId="urn:microsoft.com/office/officeart/2005/8/layout/chevron1"/>
    <dgm:cxn modelId="{D0CCF011-7669-4C0A-8FA7-98876D34F633}" srcId="{5C9B372F-D793-42A6-8D63-2C00CE998181}" destId="{E36BC86B-4E96-4B78-B54F-B1CABDA9FD1A}" srcOrd="14" destOrd="0" parTransId="{BEC82341-BC58-47DA-8B7D-C0E97544683B}" sibTransId="{1C405369-1540-460A-9EFE-82AAC6184449}"/>
    <dgm:cxn modelId="{65E87A18-7E7D-41A6-9B65-BC7C786E6DD9}" srcId="{5C9B372F-D793-42A6-8D63-2C00CE998181}" destId="{325844B5-DFFF-44E9-8548-6FFF6675B74C}" srcOrd="4" destOrd="0" parTransId="{336FA161-6EAB-4BB5-85D6-B03DD69FDB25}" sibTransId="{C9F57BCC-0F62-4785-9593-4BDD22B5B3C6}"/>
    <dgm:cxn modelId="{2B0B551F-F39D-4222-875D-F85F2F7D6E6E}" srcId="{5C9B372F-D793-42A6-8D63-2C00CE998181}" destId="{4551D8F3-2681-4D2E-BD31-ED609973373F}" srcOrd="0" destOrd="0" parTransId="{6DD83B43-5EE8-4FB4-8C09-D3C78DF1042A}" sibTransId="{2FBA49CE-B802-4656-920F-ADE630D66DEF}"/>
    <dgm:cxn modelId="{5A557B1F-AF14-4460-9125-65D273A37281}" type="presOf" srcId="{5C9B372F-D793-42A6-8D63-2C00CE998181}" destId="{07405083-3EA7-4B5A-8756-5D97B9EC9284}" srcOrd="0" destOrd="0" presId="urn:microsoft.com/office/officeart/2005/8/layout/chevron1"/>
    <dgm:cxn modelId="{DAE8F128-BB7E-4FD6-9E65-A6941285AFA6}" type="presOf" srcId="{4551D8F3-2681-4D2E-BD31-ED609973373F}" destId="{2B3AF678-430A-45A6-A0B7-6144798D8796}" srcOrd="0" destOrd="0" presId="urn:microsoft.com/office/officeart/2005/8/layout/chevron1"/>
    <dgm:cxn modelId="{FCDEA429-3965-4393-95D7-64464B1435F9}" type="presOf" srcId="{C33589A2-F4B4-4B65-888D-14388F13075C}" destId="{90DC3813-9FA2-4791-B375-C9E1CF11582D}" srcOrd="0" destOrd="0" presId="urn:microsoft.com/office/officeart/2005/8/layout/chevron1"/>
    <dgm:cxn modelId="{B810F434-AA40-4E24-8D81-050CB08B24E1}" type="presOf" srcId="{B9413B37-6A46-49FE-A40D-A05AE296AC5E}" destId="{60578FF4-2981-4DC3-B7B1-6BE794874124}" srcOrd="0" destOrd="0" presId="urn:microsoft.com/office/officeart/2005/8/layout/chevron1"/>
    <dgm:cxn modelId="{6ECB323A-F713-42C4-B84C-F5BC39289C45}" srcId="{5C9B372F-D793-42A6-8D63-2C00CE998181}" destId="{C33589A2-F4B4-4B65-888D-14388F13075C}" srcOrd="9" destOrd="0" parTransId="{C80CEEA8-91ED-411F-B11F-93C766411A97}" sibTransId="{E31E8F71-F78B-4BCC-9EFD-15AD878D87D8}"/>
    <dgm:cxn modelId="{63CC8B3F-46C9-404F-8AF7-CA19223A8FE4}" type="presOf" srcId="{535BDCC6-5938-4B72-BAAD-A633D430790A}" destId="{FEA88AA6-8F0C-45D5-9FAF-3695EF182312}" srcOrd="0" destOrd="0" presId="urn:microsoft.com/office/officeart/2005/8/layout/chevron1"/>
    <dgm:cxn modelId="{8BAE9160-B05C-4ACF-9132-8F7B1E9E0810}" type="presOf" srcId="{D5CF1CA2-A781-4B0B-8075-7DEA89E8E380}" destId="{53CA26B1-9562-413E-862E-6DA179BD163A}" srcOrd="0" destOrd="0" presId="urn:microsoft.com/office/officeart/2005/8/layout/chevron1"/>
    <dgm:cxn modelId="{AAA6C241-2116-4865-9EF9-23265F6458A8}" srcId="{5C9B372F-D793-42A6-8D63-2C00CE998181}" destId="{5F63F72C-BBE5-4673-B146-C01815D9FFB8}" srcOrd="10" destOrd="0" parTransId="{EF7A8727-A6F5-4FE3-9A51-36B15E802005}" sibTransId="{1CA49394-C13D-488B-A373-27609610164A}"/>
    <dgm:cxn modelId="{D33FCD69-9156-4290-A689-C0E319DA63CB}" type="presOf" srcId="{3B247BBB-87F1-4816-B864-B8D214FC8CEE}" destId="{22B34C9A-4A6C-418A-8788-DAF46BDD63DD}" srcOrd="0" destOrd="0" presId="urn:microsoft.com/office/officeart/2005/8/layout/chevron1"/>
    <dgm:cxn modelId="{3AC6E36C-C625-4DEE-909A-9C40DBA08DC3}" type="presOf" srcId="{6FEFD80E-B4E8-4704-A3F7-B68E2747FEE2}" destId="{F2A2B762-2EDE-4F08-AC45-112B8CF859BE}" srcOrd="0" destOrd="0" presId="urn:microsoft.com/office/officeart/2005/8/layout/chevron1"/>
    <dgm:cxn modelId="{55C3F66F-D48B-4436-86EB-DCB8C387785F}" srcId="{5C9B372F-D793-42A6-8D63-2C00CE998181}" destId="{C15662BD-891E-42C4-BA11-7A4479817561}" srcOrd="6" destOrd="0" parTransId="{3BED3D20-7C61-485E-877B-C88800B5E7DA}" sibTransId="{0A62B457-9264-4D01-83B6-BC7A987E3C65}"/>
    <dgm:cxn modelId="{485FD855-F4F1-4517-938C-6303CC921024}" srcId="{5C9B372F-D793-42A6-8D63-2C00CE998181}" destId="{0FEE1CA4-E324-4BC2-BC4B-692220DF5FDE}" srcOrd="12" destOrd="0" parTransId="{43222F35-A8EA-443F-A239-EA35F5F2A63F}" sibTransId="{68625C1D-D618-4E86-AB37-C3926EA41743}"/>
    <dgm:cxn modelId="{489B0A77-DEAD-43C5-94E5-7D97BFACC16C}" type="presOf" srcId="{E36BC86B-4E96-4B78-B54F-B1CABDA9FD1A}" destId="{53E80641-9F41-41D2-9465-A31DFC303728}" srcOrd="0" destOrd="0" presId="urn:microsoft.com/office/officeart/2005/8/layout/chevron1"/>
    <dgm:cxn modelId="{DF6B1378-D546-47EE-85B2-5B9419BB08FA}" srcId="{5C9B372F-D793-42A6-8D63-2C00CE998181}" destId="{3822A602-3327-4F63-87F9-A68A21BB8646}" srcOrd="1" destOrd="0" parTransId="{BA3E39DD-86E6-45DD-85B1-29DF78D321DB}" sibTransId="{2EABE98C-E569-49D5-B4A9-D1C434F222A2}"/>
    <dgm:cxn modelId="{B0D3527C-504F-4AF6-98D3-8FB904269E97}" type="presOf" srcId="{0FEE1CA4-E324-4BC2-BC4B-692220DF5FDE}" destId="{072A96EB-653E-4611-8CD1-74F7B36FA15A}" srcOrd="0" destOrd="0" presId="urn:microsoft.com/office/officeart/2005/8/layout/chevron1"/>
    <dgm:cxn modelId="{6239E387-5E35-4EEC-AA1C-F92F3653CA95}" srcId="{5C9B372F-D793-42A6-8D63-2C00CE998181}" destId="{535BDCC6-5938-4B72-BAAD-A633D430790A}" srcOrd="8" destOrd="0" parTransId="{9DE7306C-2665-4A24-B65F-4F253A4CF798}" sibTransId="{36C87743-B188-46EC-BE92-9799E9A54E81}"/>
    <dgm:cxn modelId="{C1D57A90-79BC-4ACA-8D7A-264AA15FC867}" srcId="{5C9B372F-D793-42A6-8D63-2C00CE998181}" destId="{6FEFD80E-B4E8-4704-A3F7-B68E2747FEE2}" srcOrd="7" destOrd="0" parTransId="{869312B1-F671-4B46-A233-C5E35E933BD0}" sibTransId="{B6BBB0C8-4372-4B83-A797-A70B9726396D}"/>
    <dgm:cxn modelId="{A9E2FEA4-F759-4C77-94AC-3F86C50E4926}" type="presOf" srcId="{C5CF9965-A481-484C-BB4C-4972B02418D5}" destId="{3D99A06E-6647-4F95-8021-C5FC8EDE0F3A}" srcOrd="0" destOrd="0" presId="urn:microsoft.com/office/officeart/2005/8/layout/chevron1"/>
    <dgm:cxn modelId="{8067B5B0-D5C0-4F3E-9DE7-796AA890400F}" type="presOf" srcId="{C15662BD-891E-42C4-BA11-7A4479817561}" destId="{A04073DA-A167-4196-9E45-4A396B59004D}" srcOrd="0" destOrd="0" presId="urn:microsoft.com/office/officeart/2005/8/layout/chevron1"/>
    <dgm:cxn modelId="{4512D3B9-14DF-4095-9A41-956E3962F0C9}" srcId="{5C9B372F-D793-42A6-8D63-2C00CE998181}" destId="{D5CF1CA2-A781-4B0B-8075-7DEA89E8E380}" srcOrd="13" destOrd="0" parTransId="{9804B675-0B8D-4607-8847-E1B489DB0204}" sibTransId="{25FA1F6D-08FC-4732-AE09-E226F5A6BFE2}"/>
    <dgm:cxn modelId="{3FA750BA-FCFA-4BA1-AA1B-EA78B0828DA4}" srcId="{5C9B372F-D793-42A6-8D63-2C00CE998181}" destId="{B9413B37-6A46-49FE-A40D-A05AE296AC5E}" srcOrd="2" destOrd="0" parTransId="{3E5ECCDC-2C63-4E0E-B92D-44BE3E686057}" sibTransId="{4E5D62C7-AA2B-4C06-9479-4FB7CBF6EE9B}"/>
    <dgm:cxn modelId="{502B03BB-6CD1-48FB-BE42-3843EB817841}" srcId="{5C9B372F-D793-42A6-8D63-2C00CE998181}" destId="{19E91616-7CFE-4314-94A1-A93548E295C0}" srcOrd="11" destOrd="0" parTransId="{15983507-C6E0-4483-ADF7-4205828325FC}" sibTransId="{9314CAB2-B7E3-430C-ACEB-D6959D72D362}"/>
    <dgm:cxn modelId="{9FDB8BBD-F544-4D50-BB5C-1EC9FAF66C0C}" srcId="{5C9B372F-D793-42A6-8D63-2C00CE998181}" destId="{3B247BBB-87F1-4816-B864-B8D214FC8CEE}" srcOrd="15" destOrd="0" parTransId="{E5068993-A62A-4C44-AF33-4F59DF8F1173}" sibTransId="{6D029716-70E7-411E-81E2-B523EB8D89ED}"/>
    <dgm:cxn modelId="{86E3A2BE-3B44-476A-BF9F-96A1EE388ADE}" type="presOf" srcId="{85982EBB-FFE4-4349-9694-938E06C36462}" destId="{166CF289-8A6E-46F6-B691-584445D360C2}" srcOrd="0" destOrd="0" presId="urn:microsoft.com/office/officeart/2005/8/layout/chevron1"/>
    <dgm:cxn modelId="{8BA650C9-2CDA-41C9-A5A0-7B1BEA6B3B55}" srcId="{5C9B372F-D793-42A6-8D63-2C00CE998181}" destId="{85982EBB-FFE4-4349-9694-938E06C36462}" srcOrd="3" destOrd="0" parTransId="{1D4B0894-925B-411E-8721-4AE3A821D352}" sibTransId="{A6E7CDB3-6130-49BF-B092-373CCC496DE8}"/>
    <dgm:cxn modelId="{8501FECD-3078-4E19-9406-52180181D044}" srcId="{5C9B372F-D793-42A6-8D63-2C00CE998181}" destId="{C5CF9965-A481-484C-BB4C-4972B02418D5}" srcOrd="5" destOrd="0" parTransId="{3ADE9FF8-88C3-4923-A7CF-F41508C5E00D}" sibTransId="{5C005AFE-86C6-41C4-A35F-A22D21BDAE51}"/>
    <dgm:cxn modelId="{06D4FFD1-731B-43D6-989B-9CDD3398C45B}" type="presOf" srcId="{19E91616-7CFE-4314-94A1-A93548E295C0}" destId="{008D82F3-F74D-486F-ABA4-3F15DF889232}" srcOrd="0" destOrd="0" presId="urn:microsoft.com/office/officeart/2005/8/layout/chevron1"/>
    <dgm:cxn modelId="{4B4C73DF-477E-4F81-BBF8-A75952FD2569}" type="presOf" srcId="{5F63F72C-BBE5-4673-B146-C01815D9FFB8}" destId="{2887593D-A67C-4FB7-B384-8194F91662B3}" srcOrd="0" destOrd="0" presId="urn:microsoft.com/office/officeart/2005/8/layout/chevron1"/>
    <dgm:cxn modelId="{3CA48AFF-4E94-40D7-9B85-823CC13681A6}" type="presOf" srcId="{325844B5-DFFF-44E9-8548-6FFF6675B74C}" destId="{9D65BEE3-00CC-4D2E-9057-77F178D42965}" srcOrd="0" destOrd="0" presId="urn:microsoft.com/office/officeart/2005/8/layout/chevron1"/>
    <dgm:cxn modelId="{5C00C638-DEA9-4378-ADDC-D5C508673C97}" type="presParOf" srcId="{07405083-3EA7-4B5A-8756-5D97B9EC9284}" destId="{2B3AF678-430A-45A6-A0B7-6144798D8796}" srcOrd="0" destOrd="0" presId="urn:microsoft.com/office/officeart/2005/8/layout/chevron1"/>
    <dgm:cxn modelId="{0EAB9C3E-6568-432E-96BE-C296A53441AB}" type="presParOf" srcId="{07405083-3EA7-4B5A-8756-5D97B9EC9284}" destId="{FE656596-753A-45A2-B31C-7544D522EEE2}" srcOrd="1" destOrd="0" presId="urn:microsoft.com/office/officeart/2005/8/layout/chevron1"/>
    <dgm:cxn modelId="{5B721912-718D-43E4-B06E-900F18D9A919}" type="presParOf" srcId="{07405083-3EA7-4B5A-8756-5D97B9EC9284}" destId="{84F0BAFA-6C3C-44D7-9C9C-416814B01CDB}" srcOrd="2" destOrd="0" presId="urn:microsoft.com/office/officeart/2005/8/layout/chevron1"/>
    <dgm:cxn modelId="{D4963948-4F22-4F24-BD09-3330F7639280}" type="presParOf" srcId="{07405083-3EA7-4B5A-8756-5D97B9EC9284}" destId="{5631D8A7-D3AC-4C7A-A64F-1309F72D8165}" srcOrd="3" destOrd="0" presId="urn:microsoft.com/office/officeart/2005/8/layout/chevron1"/>
    <dgm:cxn modelId="{3575C005-F296-4B9E-AED2-1FF0712EFB21}" type="presParOf" srcId="{07405083-3EA7-4B5A-8756-5D97B9EC9284}" destId="{60578FF4-2981-4DC3-B7B1-6BE794874124}" srcOrd="4" destOrd="0" presId="urn:microsoft.com/office/officeart/2005/8/layout/chevron1"/>
    <dgm:cxn modelId="{773EB2D8-3A48-4791-AD3E-2480A5B2377C}" type="presParOf" srcId="{07405083-3EA7-4B5A-8756-5D97B9EC9284}" destId="{EC873A70-2B03-4ADA-B01C-F14968C0C301}" srcOrd="5" destOrd="0" presId="urn:microsoft.com/office/officeart/2005/8/layout/chevron1"/>
    <dgm:cxn modelId="{26CA651B-734C-42B0-90C2-00061D0B5764}" type="presParOf" srcId="{07405083-3EA7-4B5A-8756-5D97B9EC9284}" destId="{166CF289-8A6E-46F6-B691-584445D360C2}" srcOrd="6" destOrd="0" presId="urn:microsoft.com/office/officeart/2005/8/layout/chevron1"/>
    <dgm:cxn modelId="{04E28543-BB4F-4AC8-9DE9-587CE79275C2}" type="presParOf" srcId="{07405083-3EA7-4B5A-8756-5D97B9EC9284}" destId="{F4D2DBBD-6FD2-4061-905F-7AABEDFC3851}" srcOrd="7" destOrd="0" presId="urn:microsoft.com/office/officeart/2005/8/layout/chevron1"/>
    <dgm:cxn modelId="{28BA1B0E-62FD-49CC-A9BE-BB6A91ADF708}" type="presParOf" srcId="{07405083-3EA7-4B5A-8756-5D97B9EC9284}" destId="{9D65BEE3-00CC-4D2E-9057-77F178D42965}" srcOrd="8" destOrd="0" presId="urn:microsoft.com/office/officeart/2005/8/layout/chevron1"/>
    <dgm:cxn modelId="{9A7B9D54-9637-4ADE-9087-1A5DCBC0717B}" type="presParOf" srcId="{07405083-3EA7-4B5A-8756-5D97B9EC9284}" destId="{779F3463-F9B2-4DAD-A534-AC6B02467203}" srcOrd="9" destOrd="0" presId="urn:microsoft.com/office/officeart/2005/8/layout/chevron1"/>
    <dgm:cxn modelId="{14593E2A-F367-4FE4-95B0-6F6C9DB2AF30}" type="presParOf" srcId="{07405083-3EA7-4B5A-8756-5D97B9EC9284}" destId="{3D99A06E-6647-4F95-8021-C5FC8EDE0F3A}" srcOrd="10" destOrd="0" presId="urn:microsoft.com/office/officeart/2005/8/layout/chevron1"/>
    <dgm:cxn modelId="{D8C554A8-543A-4B9B-B445-6485F7F87769}" type="presParOf" srcId="{07405083-3EA7-4B5A-8756-5D97B9EC9284}" destId="{4A0EA3E3-9EFE-45B8-B4F9-D21AB37D9941}" srcOrd="11" destOrd="0" presId="urn:microsoft.com/office/officeart/2005/8/layout/chevron1"/>
    <dgm:cxn modelId="{DD7DE83B-F9F4-462A-A903-E9D14EBB8717}" type="presParOf" srcId="{07405083-3EA7-4B5A-8756-5D97B9EC9284}" destId="{A04073DA-A167-4196-9E45-4A396B59004D}" srcOrd="12" destOrd="0" presId="urn:microsoft.com/office/officeart/2005/8/layout/chevron1"/>
    <dgm:cxn modelId="{E14D8510-C944-4E8F-844E-787D6A4815A1}" type="presParOf" srcId="{07405083-3EA7-4B5A-8756-5D97B9EC9284}" destId="{268B4CF3-1F4B-42BB-BF18-4A16F691B04A}" srcOrd="13" destOrd="0" presId="urn:microsoft.com/office/officeart/2005/8/layout/chevron1"/>
    <dgm:cxn modelId="{6BD84179-6D87-4A7F-9D05-6B3A8EC661D3}" type="presParOf" srcId="{07405083-3EA7-4B5A-8756-5D97B9EC9284}" destId="{F2A2B762-2EDE-4F08-AC45-112B8CF859BE}" srcOrd="14" destOrd="0" presId="urn:microsoft.com/office/officeart/2005/8/layout/chevron1"/>
    <dgm:cxn modelId="{7D9407E6-A09A-41EC-9CD5-D6CB6F1DB241}" type="presParOf" srcId="{07405083-3EA7-4B5A-8756-5D97B9EC9284}" destId="{E4026FBA-9D8D-4461-B9BE-95AE96D0819F}" srcOrd="15" destOrd="0" presId="urn:microsoft.com/office/officeart/2005/8/layout/chevron1"/>
    <dgm:cxn modelId="{DA5E6481-FB40-4A66-AB1A-0893ED7B736F}" type="presParOf" srcId="{07405083-3EA7-4B5A-8756-5D97B9EC9284}" destId="{FEA88AA6-8F0C-45D5-9FAF-3695EF182312}" srcOrd="16" destOrd="0" presId="urn:microsoft.com/office/officeart/2005/8/layout/chevron1"/>
    <dgm:cxn modelId="{74E730E5-092D-40FB-8493-B4775125B0A2}" type="presParOf" srcId="{07405083-3EA7-4B5A-8756-5D97B9EC9284}" destId="{B95F5F04-1470-4598-9DDD-1E73066C61D8}" srcOrd="17" destOrd="0" presId="urn:microsoft.com/office/officeart/2005/8/layout/chevron1"/>
    <dgm:cxn modelId="{9227A695-4014-4D36-9D0D-54AA17638DFC}" type="presParOf" srcId="{07405083-3EA7-4B5A-8756-5D97B9EC9284}" destId="{90DC3813-9FA2-4791-B375-C9E1CF11582D}" srcOrd="18" destOrd="0" presId="urn:microsoft.com/office/officeart/2005/8/layout/chevron1"/>
    <dgm:cxn modelId="{37F9292C-CDD6-4690-A850-E3F6F050828A}" type="presParOf" srcId="{07405083-3EA7-4B5A-8756-5D97B9EC9284}" destId="{BCA01B9E-237A-4502-BAA6-C4EF5F9DADD3}" srcOrd="19" destOrd="0" presId="urn:microsoft.com/office/officeart/2005/8/layout/chevron1"/>
    <dgm:cxn modelId="{446B1220-D055-4BDF-B74D-EC9616C83FCD}" type="presParOf" srcId="{07405083-3EA7-4B5A-8756-5D97B9EC9284}" destId="{2887593D-A67C-4FB7-B384-8194F91662B3}" srcOrd="20" destOrd="0" presId="urn:microsoft.com/office/officeart/2005/8/layout/chevron1"/>
    <dgm:cxn modelId="{CFAD9962-EB7D-4249-B0DF-1B3711AACF36}" type="presParOf" srcId="{07405083-3EA7-4B5A-8756-5D97B9EC9284}" destId="{61464331-68E0-46A6-AA97-D3EB2199E755}" srcOrd="21" destOrd="0" presId="urn:microsoft.com/office/officeart/2005/8/layout/chevron1"/>
    <dgm:cxn modelId="{9EF892D8-4954-4B09-97A9-E1546BCAA6C5}" type="presParOf" srcId="{07405083-3EA7-4B5A-8756-5D97B9EC9284}" destId="{008D82F3-F74D-486F-ABA4-3F15DF889232}" srcOrd="22" destOrd="0" presId="urn:microsoft.com/office/officeart/2005/8/layout/chevron1"/>
    <dgm:cxn modelId="{856261F5-4363-4482-A26D-649E2502E9B5}" type="presParOf" srcId="{07405083-3EA7-4B5A-8756-5D97B9EC9284}" destId="{A5E900A6-0C0E-4230-8175-BA2217F49A6C}" srcOrd="23" destOrd="0" presId="urn:microsoft.com/office/officeart/2005/8/layout/chevron1"/>
    <dgm:cxn modelId="{7784EBC5-92F7-404A-BC73-8E2C58C1716B}" type="presParOf" srcId="{07405083-3EA7-4B5A-8756-5D97B9EC9284}" destId="{072A96EB-653E-4611-8CD1-74F7B36FA15A}" srcOrd="24" destOrd="0" presId="urn:microsoft.com/office/officeart/2005/8/layout/chevron1"/>
    <dgm:cxn modelId="{37676728-8DE0-4A8B-A77A-5875A0F911EE}" type="presParOf" srcId="{07405083-3EA7-4B5A-8756-5D97B9EC9284}" destId="{D5DB54D2-54BD-4220-AE14-CAC8C5F7E1C9}" srcOrd="25" destOrd="0" presId="urn:microsoft.com/office/officeart/2005/8/layout/chevron1"/>
    <dgm:cxn modelId="{2671D19D-B446-4114-8651-38EA0507A151}" type="presParOf" srcId="{07405083-3EA7-4B5A-8756-5D97B9EC9284}" destId="{53CA26B1-9562-413E-862E-6DA179BD163A}" srcOrd="26" destOrd="0" presId="urn:microsoft.com/office/officeart/2005/8/layout/chevron1"/>
    <dgm:cxn modelId="{AEE19DF1-9EED-4D9F-B66C-B4F879675AF2}" type="presParOf" srcId="{07405083-3EA7-4B5A-8756-5D97B9EC9284}" destId="{5DA4E27C-D1F9-4A6A-B9DD-AA376C7C5D32}" srcOrd="27" destOrd="0" presId="urn:microsoft.com/office/officeart/2005/8/layout/chevron1"/>
    <dgm:cxn modelId="{BEB65D13-6070-49D6-85DA-DF794183127A}" type="presParOf" srcId="{07405083-3EA7-4B5A-8756-5D97B9EC9284}" destId="{53E80641-9F41-41D2-9465-A31DFC303728}" srcOrd="28" destOrd="0" presId="urn:microsoft.com/office/officeart/2005/8/layout/chevron1"/>
    <dgm:cxn modelId="{6839E37A-A513-4073-A077-766A5F8AD36B}" type="presParOf" srcId="{07405083-3EA7-4B5A-8756-5D97B9EC9284}" destId="{BAE34F2F-B8DE-4195-A5AA-F4853039D900}" srcOrd="29" destOrd="0" presId="urn:microsoft.com/office/officeart/2005/8/layout/chevron1"/>
    <dgm:cxn modelId="{46260933-44EF-451F-A095-AE1964FA93E4}" type="presParOf" srcId="{07405083-3EA7-4B5A-8756-5D97B9EC9284}" destId="{22B34C9A-4A6C-418A-8788-DAF46BDD63DD}" srcOrd="30"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9B372F-D793-42A6-8D63-2C00CE998181}"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pt-BR"/>
        </a:p>
      </dgm:t>
    </dgm:pt>
    <dgm:pt modelId="{4551D8F3-2681-4D2E-BD31-ED609973373F}">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VE</a:t>
          </a:r>
        </a:p>
      </dgm:t>
    </dgm:pt>
    <dgm:pt modelId="{6DD83B43-5EE8-4FB4-8C09-D3C78DF1042A}" type="parTrans" cxnId="{2B0B551F-F39D-4222-875D-F85F2F7D6E6E}">
      <dgm:prSet/>
      <dgm:spPr/>
      <dgm:t>
        <a:bodyPr/>
        <a:lstStyle/>
        <a:p>
          <a:endParaRPr lang="pt-BR" sz="800" b="0"/>
        </a:p>
      </dgm:t>
    </dgm:pt>
    <dgm:pt modelId="{2FBA49CE-B802-4656-920F-ADE630D66DEF}" type="sibTrans" cxnId="{2B0B551F-F39D-4222-875D-F85F2F7D6E6E}">
      <dgm:prSet/>
      <dgm:spPr/>
      <dgm:t>
        <a:bodyPr/>
        <a:lstStyle/>
        <a:p>
          <a:endParaRPr lang="pt-BR" sz="800" b="0"/>
        </a:p>
      </dgm:t>
    </dgm:pt>
    <dgm:pt modelId="{3822A602-3327-4F63-87F9-A68A21BB8646}">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V1</a:t>
          </a:r>
        </a:p>
      </dgm:t>
    </dgm:pt>
    <dgm:pt modelId="{BA3E39DD-86E6-45DD-85B1-29DF78D321DB}" type="parTrans" cxnId="{DF6B1378-D546-47EE-85B2-5B9419BB08FA}">
      <dgm:prSet/>
      <dgm:spPr/>
      <dgm:t>
        <a:bodyPr/>
        <a:lstStyle/>
        <a:p>
          <a:endParaRPr lang="pt-BR" sz="800" b="0"/>
        </a:p>
      </dgm:t>
    </dgm:pt>
    <dgm:pt modelId="{2EABE98C-E569-49D5-B4A9-D1C434F222A2}" type="sibTrans" cxnId="{DF6B1378-D546-47EE-85B2-5B9419BB08FA}">
      <dgm:prSet/>
      <dgm:spPr/>
      <dgm:t>
        <a:bodyPr/>
        <a:lstStyle/>
        <a:p>
          <a:endParaRPr lang="pt-BR" sz="800" b="0"/>
        </a:p>
      </dgm:t>
    </dgm:pt>
    <dgm:pt modelId="{B9413B37-6A46-49FE-A40D-A05AE296AC5E}">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V2</a:t>
          </a:r>
        </a:p>
      </dgm:t>
    </dgm:pt>
    <dgm:pt modelId="{3E5ECCDC-2C63-4E0E-B92D-44BE3E686057}" type="parTrans" cxnId="{3FA750BA-FCFA-4BA1-AA1B-EA78B0828DA4}">
      <dgm:prSet/>
      <dgm:spPr/>
      <dgm:t>
        <a:bodyPr/>
        <a:lstStyle/>
        <a:p>
          <a:endParaRPr lang="pt-BR" sz="800" b="0"/>
        </a:p>
      </dgm:t>
    </dgm:pt>
    <dgm:pt modelId="{4E5D62C7-AA2B-4C06-9479-4FB7CBF6EE9B}" type="sibTrans" cxnId="{3FA750BA-FCFA-4BA1-AA1B-EA78B0828DA4}">
      <dgm:prSet/>
      <dgm:spPr/>
      <dgm:t>
        <a:bodyPr/>
        <a:lstStyle/>
        <a:p>
          <a:endParaRPr lang="pt-BR" sz="800" b="0"/>
        </a:p>
      </dgm:t>
    </dgm:pt>
    <dgm:pt modelId="{85982EBB-FFE4-4349-9694-938E06C3646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V3</a:t>
          </a:r>
        </a:p>
      </dgm:t>
    </dgm:pt>
    <dgm:pt modelId="{1D4B0894-925B-411E-8721-4AE3A821D352}" type="parTrans" cxnId="{8BA650C9-2CDA-41C9-A5A0-7B1BEA6B3B55}">
      <dgm:prSet/>
      <dgm:spPr/>
      <dgm:t>
        <a:bodyPr/>
        <a:lstStyle/>
        <a:p>
          <a:endParaRPr lang="pt-BR" sz="800" b="0"/>
        </a:p>
      </dgm:t>
    </dgm:pt>
    <dgm:pt modelId="{A6E7CDB3-6130-49BF-B092-373CCC496DE8}" type="sibTrans" cxnId="{8BA650C9-2CDA-41C9-A5A0-7B1BEA6B3B55}">
      <dgm:prSet/>
      <dgm:spPr/>
      <dgm:t>
        <a:bodyPr/>
        <a:lstStyle/>
        <a:p>
          <a:endParaRPr lang="pt-BR" sz="800" b="0"/>
        </a:p>
      </dgm:t>
    </dgm:pt>
    <dgm:pt modelId="{325844B5-DFFF-44E9-8548-6FFF6675B74C}">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V4</a:t>
          </a:r>
        </a:p>
      </dgm:t>
    </dgm:pt>
    <dgm:pt modelId="{336FA161-6EAB-4BB5-85D6-B03DD69FDB25}" type="parTrans" cxnId="{65E87A18-7E7D-41A6-9B65-BC7C786E6DD9}">
      <dgm:prSet/>
      <dgm:spPr/>
      <dgm:t>
        <a:bodyPr/>
        <a:lstStyle/>
        <a:p>
          <a:endParaRPr lang="pt-BR" sz="800" b="0"/>
        </a:p>
      </dgm:t>
    </dgm:pt>
    <dgm:pt modelId="{C9F57BCC-0F62-4785-9593-4BDD22B5B3C6}" type="sibTrans" cxnId="{65E87A18-7E7D-41A6-9B65-BC7C786E6DD9}">
      <dgm:prSet/>
      <dgm:spPr/>
      <dgm:t>
        <a:bodyPr/>
        <a:lstStyle/>
        <a:p>
          <a:endParaRPr lang="pt-BR" sz="800" b="0"/>
        </a:p>
      </dgm:t>
    </dgm:pt>
    <dgm:pt modelId="{C15662BD-891E-42C4-BA11-7A4479817561}">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V6</a:t>
          </a:r>
        </a:p>
      </dgm:t>
    </dgm:pt>
    <dgm:pt modelId="{3BED3D20-7C61-485E-877B-C88800B5E7DA}" type="parTrans" cxnId="{55C3F66F-D48B-4436-86EB-DCB8C387785F}">
      <dgm:prSet/>
      <dgm:spPr/>
      <dgm:t>
        <a:bodyPr/>
        <a:lstStyle/>
        <a:p>
          <a:endParaRPr lang="pt-BR" sz="800" b="0"/>
        </a:p>
      </dgm:t>
    </dgm:pt>
    <dgm:pt modelId="{0A62B457-9264-4D01-83B6-BC7A987E3C65}" type="sibTrans" cxnId="{55C3F66F-D48B-4436-86EB-DCB8C387785F}">
      <dgm:prSet/>
      <dgm:spPr/>
      <dgm:t>
        <a:bodyPr/>
        <a:lstStyle/>
        <a:p>
          <a:endParaRPr lang="pt-BR" sz="800" b="0"/>
        </a:p>
      </dgm:t>
    </dgm:pt>
    <dgm:pt modelId="{6FEFD80E-B4E8-4704-A3F7-B68E2747FEE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VN</a:t>
          </a:r>
        </a:p>
      </dgm:t>
    </dgm:pt>
    <dgm:pt modelId="{869312B1-F671-4B46-A233-C5E35E933BD0}" type="parTrans" cxnId="{C1D57A90-79BC-4ACA-8D7A-264AA15FC867}">
      <dgm:prSet/>
      <dgm:spPr/>
      <dgm:t>
        <a:bodyPr/>
        <a:lstStyle/>
        <a:p>
          <a:endParaRPr lang="pt-BR" sz="800" b="0"/>
        </a:p>
      </dgm:t>
    </dgm:pt>
    <dgm:pt modelId="{B6BBB0C8-4372-4B83-A797-A70B9726396D}" type="sibTrans" cxnId="{C1D57A90-79BC-4ACA-8D7A-264AA15FC867}">
      <dgm:prSet/>
      <dgm:spPr/>
      <dgm:t>
        <a:bodyPr/>
        <a:lstStyle/>
        <a:p>
          <a:endParaRPr lang="pt-BR" sz="800" b="0"/>
        </a:p>
      </dgm:t>
    </dgm:pt>
    <dgm:pt modelId="{535BDCC6-5938-4B72-BAAD-A633D430790A}">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R1</a:t>
          </a:r>
        </a:p>
      </dgm:t>
    </dgm:pt>
    <dgm:pt modelId="{9DE7306C-2665-4A24-B65F-4F253A4CF798}" type="parTrans" cxnId="{6239E387-5E35-4EEC-AA1C-F92F3653CA95}">
      <dgm:prSet/>
      <dgm:spPr/>
      <dgm:t>
        <a:bodyPr/>
        <a:lstStyle/>
        <a:p>
          <a:endParaRPr lang="pt-BR" sz="800" b="0"/>
        </a:p>
      </dgm:t>
    </dgm:pt>
    <dgm:pt modelId="{36C87743-B188-46EC-BE92-9799E9A54E81}" type="sibTrans" cxnId="{6239E387-5E35-4EEC-AA1C-F92F3653CA95}">
      <dgm:prSet/>
      <dgm:spPr/>
      <dgm:t>
        <a:bodyPr/>
        <a:lstStyle/>
        <a:p>
          <a:endParaRPr lang="pt-BR" sz="800" b="0"/>
        </a:p>
      </dgm:t>
    </dgm:pt>
    <dgm:pt modelId="{C33589A2-F4B4-4B65-888D-14388F13075C}">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R2</a:t>
          </a:r>
        </a:p>
      </dgm:t>
    </dgm:pt>
    <dgm:pt modelId="{C80CEEA8-91ED-411F-B11F-93C766411A97}" type="parTrans" cxnId="{6ECB323A-F713-42C4-B84C-F5BC39289C45}">
      <dgm:prSet/>
      <dgm:spPr/>
      <dgm:t>
        <a:bodyPr/>
        <a:lstStyle/>
        <a:p>
          <a:endParaRPr lang="pt-BR" sz="800" b="0"/>
        </a:p>
      </dgm:t>
    </dgm:pt>
    <dgm:pt modelId="{E31E8F71-F78B-4BCC-9EFD-15AD878D87D8}" type="sibTrans" cxnId="{6ECB323A-F713-42C4-B84C-F5BC39289C45}">
      <dgm:prSet/>
      <dgm:spPr/>
      <dgm:t>
        <a:bodyPr/>
        <a:lstStyle/>
        <a:p>
          <a:endParaRPr lang="pt-BR" sz="800" b="0"/>
        </a:p>
      </dgm:t>
    </dgm:pt>
    <dgm:pt modelId="{5F63F72C-BBE5-4673-B146-C01815D9FFB8}">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R3</a:t>
          </a:r>
        </a:p>
      </dgm:t>
    </dgm:pt>
    <dgm:pt modelId="{EF7A8727-A6F5-4FE3-9A51-36B15E802005}" type="parTrans" cxnId="{AAA6C241-2116-4865-9EF9-23265F6458A8}">
      <dgm:prSet/>
      <dgm:spPr/>
      <dgm:t>
        <a:bodyPr/>
        <a:lstStyle/>
        <a:p>
          <a:endParaRPr lang="pt-BR" sz="800" b="0"/>
        </a:p>
      </dgm:t>
    </dgm:pt>
    <dgm:pt modelId="{1CA49394-C13D-488B-A373-27609610164A}" type="sibTrans" cxnId="{AAA6C241-2116-4865-9EF9-23265F6458A8}">
      <dgm:prSet/>
      <dgm:spPr/>
      <dgm:t>
        <a:bodyPr/>
        <a:lstStyle/>
        <a:p>
          <a:endParaRPr lang="pt-BR" sz="800" b="0"/>
        </a:p>
      </dgm:t>
    </dgm:pt>
    <dgm:pt modelId="{19E91616-7CFE-4314-94A1-A93548E295C0}">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R4</a:t>
          </a:r>
        </a:p>
      </dgm:t>
    </dgm:pt>
    <dgm:pt modelId="{15983507-C6E0-4483-ADF7-4205828325FC}" type="parTrans" cxnId="{502B03BB-6CD1-48FB-BE42-3843EB817841}">
      <dgm:prSet/>
      <dgm:spPr/>
      <dgm:t>
        <a:bodyPr/>
        <a:lstStyle/>
        <a:p>
          <a:endParaRPr lang="pt-BR" sz="800" b="0"/>
        </a:p>
      </dgm:t>
    </dgm:pt>
    <dgm:pt modelId="{9314CAB2-B7E3-430C-ACEB-D6959D72D362}" type="sibTrans" cxnId="{502B03BB-6CD1-48FB-BE42-3843EB817841}">
      <dgm:prSet/>
      <dgm:spPr/>
      <dgm:t>
        <a:bodyPr/>
        <a:lstStyle/>
        <a:p>
          <a:endParaRPr lang="pt-BR" sz="800" b="0"/>
        </a:p>
      </dgm:t>
    </dgm:pt>
    <dgm:pt modelId="{0FEE1CA4-E324-4BC2-BC4B-692220DF5FDE}">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R5</a:t>
          </a:r>
        </a:p>
      </dgm:t>
    </dgm:pt>
    <dgm:pt modelId="{43222F35-A8EA-443F-A239-EA35F5F2A63F}" type="parTrans" cxnId="{485FD855-F4F1-4517-938C-6303CC921024}">
      <dgm:prSet/>
      <dgm:spPr/>
      <dgm:t>
        <a:bodyPr/>
        <a:lstStyle/>
        <a:p>
          <a:endParaRPr lang="pt-BR" sz="800" b="0"/>
        </a:p>
      </dgm:t>
    </dgm:pt>
    <dgm:pt modelId="{68625C1D-D618-4E86-AB37-C3926EA41743}" type="sibTrans" cxnId="{485FD855-F4F1-4517-938C-6303CC921024}">
      <dgm:prSet/>
      <dgm:spPr/>
      <dgm:t>
        <a:bodyPr/>
        <a:lstStyle/>
        <a:p>
          <a:endParaRPr lang="pt-BR" sz="800" b="0"/>
        </a:p>
      </dgm:t>
    </dgm:pt>
    <dgm:pt modelId="{D5CF1CA2-A781-4B0B-8075-7DEA89E8E380}">
      <dgm:prSet custT="1"/>
      <dgm:spPr>
        <a:solidFill>
          <a:schemeClr val="accent6">
            <a:lumMod val="50000"/>
          </a:schemeClr>
        </a:solidFill>
        <a:scene3d>
          <a:camera prst="orthographicFront"/>
          <a:lightRig rig="threePt" dir="t"/>
        </a:scene3d>
        <a:sp3d>
          <a:bevelT w="114300" prst="hardEdge"/>
        </a:sp3d>
      </dgm:spPr>
      <dgm:t>
        <a:bodyPr/>
        <a:lstStyle/>
        <a:p>
          <a:r>
            <a:rPr lang="pt-BR" sz="900" b="1" dirty="0"/>
            <a:t>R6</a:t>
          </a:r>
        </a:p>
      </dgm:t>
    </dgm:pt>
    <dgm:pt modelId="{9804B675-0B8D-4607-8847-E1B489DB0204}" type="parTrans" cxnId="{4512D3B9-14DF-4095-9A41-956E3962F0C9}">
      <dgm:prSet/>
      <dgm:spPr/>
      <dgm:t>
        <a:bodyPr/>
        <a:lstStyle/>
        <a:p>
          <a:endParaRPr lang="pt-BR" sz="800" b="0"/>
        </a:p>
      </dgm:t>
    </dgm:pt>
    <dgm:pt modelId="{25FA1F6D-08FC-4732-AE09-E226F5A6BFE2}" type="sibTrans" cxnId="{4512D3B9-14DF-4095-9A41-956E3962F0C9}">
      <dgm:prSet/>
      <dgm:spPr/>
      <dgm:t>
        <a:bodyPr/>
        <a:lstStyle/>
        <a:p>
          <a:endParaRPr lang="pt-BR" sz="800" b="0"/>
        </a:p>
      </dgm:t>
    </dgm:pt>
    <dgm:pt modelId="{E36BC86B-4E96-4B78-B54F-B1CABDA9FD1A}">
      <dgm:prSet custT="1"/>
      <dgm:spPr>
        <a:solidFill>
          <a:schemeClr val="accent4">
            <a:lumMod val="75000"/>
          </a:schemeClr>
        </a:solidFill>
        <a:scene3d>
          <a:camera prst="orthographicFront"/>
          <a:lightRig rig="threePt" dir="t"/>
        </a:scene3d>
        <a:sp3d>
          <a:bevelT w="114300" prst="hardEdge"/>
        </a:sp3d>
      </dgm:spPr>
      <dgm:t>
        <a:bodyPr/>
        <a:lstStyle/>
        <a:p>
          <a:r>
            <a:rPr lang="pt-BR" sz="900" b="1" dirty="0"/>
            <a:t>R7</a:t>
          </a:r>
        </a:p>
      </dgm:t>
    </dgm:pt>
    <dgm:pt modelId="{BEC82341-BC58-47DA-8B7D-C0E97544683B}" type="parTrans" cxnId="{D0CCF011-7669-4C0A-8FA7-98876D34F633}">
      <dgm:prSet/>
      <dgm:spPr/>
      <dgm:t>
        <a:bodyPr/>
        <a:lstStyle/>
        <a:p>
          <a:endParaRPr lang="pt-BR" sz="800" b="0"/>
        </a:p>
      </dgm:t>
    </dgm:pt>
    <dgm:pt modelId="{1C405369-1540-460A-9EFE-82AAC6184449}" type="sibTrans" cxnId="{D0CCF011-7669-4C0A-8FA7-98876D34F633}">
      <dgm:prSet/>
      <dgm:spPr/>
      <dgm:t>
        <a:bodyPr/>
        <a:lstStyle/>
        <a:p>
          <a:endParaRPr lang="pt-BR" sz="800" b="0"/>
        </a:p>
      </dgm:t>
    </dgm:pt>
    <dgm:pt modelId="{3B247BBB-87F1-4816-B864-B8D214FC8CEE}">
      <dgm:prSet custT="1"/>
      <dgm:spPr>
        <a:solidFill>
          <a:schemeClr val="accent4">
            <a:lumMod val="50000"/>
          </a:schemeClr>
        </a:solidFill>
        <a:scene3d>
          <a:camera prst="orthographicFront"/>
          <a:lightRig rig="threePt" dir="t"/>
        </a:scene3d>
        <a:sp3d>
          <a:bevelT w="114300" prst="hardEdge"/>
        </a:sp3d>
      </dgm:spPr>
      <dgm:t>
        <a:bodyPr/>
        <a:lstStyle/>
        <a:p>
          <a:r>
            <a:rPr lang="pt-BR" sz="900" b="1" dirty="0"/>
            <a:t>R8</a:t>
          </a:r>
        </a:p>
      </dgm:t>
    </dgm:pt>
    <dgm:pt modelId="{E5068993-A62A-4C44-AF33-4F59DF8F1173}" type="parTrans" cxnId="{9FDB8BBD-F544-4D50-BB5C-1EC9FAF66C0C}">
      <dgm:prSet/>
      <dgm:spPr/>
      <dgm:t>
        <a:bodyPr/>
        <a:lstStyle/>
        <a:p>
          <a:endParaRPr lang="pt-BR" sz="800" b="0"/>
        </a:p>
      </dgm:t>
    </dgm:pt>
    <dgm:pt modelId="{6D029716-70E7-411E-81E2-B523EB8D89ED}" type="sibTrans" cxnId="{9FDB8BBD-F544-4D50-BB5C-1EC9FAF66C0C}">
      <dgm:prSet/>
      <dgm:spPr/>
      <dgm:t>
        <a:bodyPr/>
        <a:lstStyle/>
        <a:p>
          <a:endParaRPr lang="pt-BR" sz="800" b="0"/>
        </a:p>
      </dgm:t>
    </dgm:pt>
    <dgm:pt modelId="{C5CF9965-A481-484C-BB4C-4972B02418D5}">
      <dgm:prSet custT="1"/>
      <dgm:spPr>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gm:spPr>
      <dgm:t>
        <a:bodyPr spcFirstLastPara="0" vert="horz" wrap="square" lIns="32004" tIns="10668" rIns="10668" bIns="10668" numCol="1" spcCol="1270" anchor="ctr" anchorCtr="0"/>
        <a:lstStyle/>
        <a:p>
          <a:r>
            <a:rPr lang="pt-BR" sz="800" b="0" kern="1200" dirty="0">
              <a:solidFill>
                <a:prstClr val="white"/>
              </a:solidFill>
              <a:latin typeface="Calibri" panose="020F0502020204030204"/>
              <a:ea typeface="+mn-ea"/>
              <a:cs typeface="+mn-cs"/>
            </a:rPr>
            <a:t>V5</a:t>
          </a:r>
        </a:p>
      </dgm:t>
    </dgm:pt>
    <dgm:pt modelId="{5C005AFE-86C6-41C4-A35F-A22D21BDAE51}" type="sibTrans" cxnId="{8501FECD-3078-4E19-9406-52180181D044}">
      <dgm:prSet/>
      <dgm:spPr/>
      <dgm:t>
        <a:bodyPr/>
        <a:lstStyle/>
        <a:p>
          <a:endParaRPr lang="pt-BR" sz="800" b="0"/>
        </a:p>
      </dgm:t>
    </dgm:pt>
    <dgm:pt modelId="{3ADE9FF8-88C3-4923-A7CF-F41508C5E00D}" type="parTrans" cxnId="{8501FECD-3078-4E19-9406-52180181D044}">
      <dgm:prSet/>
      <dgm:spPr/>
      <dgm:t>
        <a:bodyPr/>
        <a:lstStyle/>
        <a:p>
          <a:endParaRPr lang="pt-BR" sz="800" b="0"/>
        </a:p>
      </dgm:t>
    </dgm:pt>
    <dgm:pt modelId="{07405083-3EA7-4B5A-8756-5D97B9EC9284}" type="pres">
      <dgm:prSet presAssocID="{5C9B372F-D793-42A6-8D63-2C00CE998181}" presName="Name0" presStyleCnt="0">
        <dgm:presLayoutVars>
          <dgm:dir/>
          <dgm:animLvl val="lvl"/>
          <dgm:resizeHandles val="exact"/>
        </dgm:presLayoutVars>
      </dgm:prSet>
      <dgm:spPr/>
    </dgm:pt>
    <dgm:pt modelId="{2B3AF678-430A-45A6-A0B7-6144798D8796}" type="pres">
      <dgm:prSet presAssocID="{4551D8F3-2681-4D2E-BD31-ED609973373F}" presName="parTxOnly" presStyleLbl="node1" presStyleIdx="0" presStyleCnt="16" custScaleX="85259" custScaleY="78207">
        <dgm:presLayoutVars>
          <dgm:chMax val="0"/>
          <dgm:chPref val="0"/>
          <dgm:bulletEnabled val="1"/>
        </dgm:presLayoutVars>
      </dgm:prSet>
      <dgm:spPr/>
    </dgm:pt>
    <dgm:pt modelId="{FE656596-753A-45A2-B31C-7544D522EEE2}" type="pres">
      <dgm:prSet presAssocID="{2FBA49CE-B802-4656-920F-ADE630D66DEF}" presName="parTxOnlySpace" presStyleCnt="0"/>
      <dgm:spPr>
        <a:scene3d>
          <a:camera prst="orthographicFront"/>
          <a:lightRig rig="threePt" dir="t"/>
        </a:scene3d>
        <a:sp3d>
          <a:bevelT w="114300" prst="hardEdge"/>
        </a:sp3d>
      </dgm:spPr>
    </dgm:pt>
    <dgm:pt modelId="{84F0BAFA-6C3C-44D7-9C9C-416814B01CDB}" type="pres">
      <dgm:prSet presAssocID="{3822A602-3327-4F63-87F9-A68A21BB8646}" presName="parTxOnly" presStyleLbl="node1" presStyleIdx="1" presStyleCnt="16" custScaleX="85259" custScaleY="78207">
        <dgm:presLayoutVars>
          <dgm:chMax val="0"/>
          <dgm:chPref val="0"/>
          <dgm:bulletEnabled val="1"/>
        </dgm:presLayoutVars>
      </dgm:prSet>
      <dgm:spPr/>
    </dgm:pt>
    <dgm:pt modelId="{5631D8A7-D3AC-4C7A-A64F-1309F72D8165}" type="pres">
      <dgm:prSet presAssocID="{2EABE98C-E569-49D5-B4A9-D1C434F222A2}" presName="parTxOnlySpace" presStyleCnt="0"/>
      <dgm:spPr>
        <a:scene3d>
          <a:camera prst="orthographicFront"/>
          <a:lightRig rig="threePt" dir="t"/>
        </a:scene3d>
        <a:sp3d>
          <a:bevelT w="114300" prst="hardEdge"/>
        </a:sp3d>
      </dgm:spPr>
    </dgm:pt>
    <dgm:pt modelId="{60578FF4-2981-4DC3-B7B1-6BE794874124}" type="pres">
      <dgm:prSet presAssocID="{B9413B37-6A46-49FE-A40D-A05AE296AC5E}" presName="parTxOnly" presStyleLbl="node1" presStyleIdx="2" presStyleCnt="16" custScaleX="85259" custScaleY="78207">
        <dgm:presLayoutVars>
          <dgm:chMax val="0"/>
          <dgm:chPref val="0"/>
          <dgm:bulletEnabled val="1"/>
        </dgm:presLayoutVars>
      </dgm:prSet>
      <dgm:spPr/>
    </dgm:pt>
    <dgm:pt modelId="{EC873A70-2B03-4ADA-B01C-F14968C0C301}" type="pres">
      <dgm:prSet presAssocID="{4E5D62C7-AA2B-4C06-9479-4FB7CBF6EE9B}" presName="parTxOnlySpace" presStyleCnt="0"/>
      <dgm:spPr>
        <a:scene3d>
          <a:camera prst="orthographicFront"/>
          <a:lightRig rig="threePt" dir="t"/>
        </a:scene3d>
        <a:sp3d>
          <a:bevelT w="114300" prst="hardEdge"/>
        </a:sp3d>
      </dgm:spPr>
    </dgm:pt>
    <dgm:pt modelId="{166CF289-8A6E-46F6-B691-584445D360C2}" type="pres">
      <dgm:prSet presAssocID="{85982EBB-FFE4-4349-9694-938E06C36462}" presName="parTxOnly" presStyleLbl="node1" presStyleIdx="3" presStyleCnt="16" custScaleX="85259" custScaleY="78207">
        <dgm:presLayoutVars>
          <dgm:chMax val="0"/>
          <dgm:chPref val="0"/>
          <dgm:bulletEnabled val="1"/>
        </dgm:presLayoutVars>
      </dgm:prSet>
      <dgm:spPr/>
    </dgm:pt>
    <dgm:pt modelId="{F4D2DBBD-6FD2-4061-905F-7AABEDFC3851}" type="pres">
      <dgm:prSet presAssocID="{A6E7CDB3-6130-49BF-B092-373CCC496DE8}" presName="parTxOnlySpace" presStyleCnt="0"/>
      <dgm:spPr>
        <a:scene3d>
          <a:camera prst="orthographicFront"/>
          <a:lightRig rig="threePt" dir="t"/>
        </a:scene3d>
        <a:sp3d>
          <a:bevelT w="114300" prst="hardEdge"/>
        </a:sp3d>
      </dgm:spPr>
    </dgm:pt>
    <dgm:pt modelId="{9D65BEE3-00CC-4D2E-9057-77F178D42965}" type="pres">
      <dgm:prSet presAssocID="{325844B5-DFFF-44E9-8548-6FFF6675B74C}" presName="parTxOnly" presStyleLbl="node1" presStyleIdx="4" presStyleCnt="16" custScaleX="85259" custScaleY="78207">
        <dgm:presLayoutVars>
          <dgm:chMax val="0"/>
          <dgm:chPref val="0"/>
          <dgm:bulletEnabled val="1"/>
        </dgm:presLayoutVars>
      </dgm:prSet>
      <dgm:spPr/>
    </dgm:pt>
    <dgm:pt modelId="{779F3463-F9B2-4DAD-A534-AC6B02467203}" type="pres">
      <dgm:prSet presAssocID="{C9F57BCC-0F62-4785-9593-4BDD22B5B3C6}" presName="parTxOnlySpace" presStyleCnt="0"/>
      <dgm:spPr>
        <a:scene3d>
          <a:camera prst="orthographicFront"/>
          <a:lightRig rig="threePt" dir="t"/>
        </a:scene3d>
        <a:sp3d>
          <a:bevelT w="114300" prst="hardEdge"/>
        </a:sp3d>
      </dgm:spPr>
    </dgm:pt>
    <dgm:pt modelId="{3D99A06E-6647-4F95-8021-C5FC8EDE0F3A}" type="pres">
      <dgm:prSet presAssocID="{C5CF9965-A481-484C-BB4C-4972B02418D5}" presName="parTxOnly" presStyleLbl="node1" presStyleIdx="5" presStyleCnt="16" custScaleX="85259" custScaleY="78207">
        <dgm:presLayoutVars>
          <dgm:chMax val="0"/>
          <dgm:chPref val="0"/>
          <dgm:bulletEnabled val="1"/>
        </dgm:presLayoutVars>
      </dgm:prSet>
      <dgm:spPr>
        <a:xfrm>
          <a:off x="1590679" y="184540"/>
          <a:ext cx="352967" cy="141186"/>
        </a:xfrm>
        <a:prstGeom prst="chevron">
          <a:avLst/>
        </a:prstGeom>
      </dgm:spPr>
    </dgm:pt>
    <dgm:pt modelId="{4A0EA3E3-9EFE-45B8-B4F9-D21AB37D9941}" type="pres">
      <dgm:prSet presAssocID="{5C005AFE-86C6-41C4-A35F-A22D21BDAE51}" presName="parTxOnlySpace" presStyleCnt="0"/>
      <dgm:spPr>
        <a:scene3d>
          <a:camera prst="orthographicFront"/>
          <a:lightRig rig="threePt" dir="t"/>
        </a:scene3d>
        <a:sp3d>
          <a:bevelT w="114300" prst="hardEdge"/>
        </a:sp3d>
      </dgm:spPr>
    </dgm:pt>
    <dgm:pt modelId="{A04073DA-A167-4196-9E45-4A396B59004D}" type="pres">
      <dgm:prSet presAssocID="{C15662BD-891E-42C4-BA11-7A4479817561}" presName="parTxOnly" presStyleLbl="node1" presStyleIdx="6" presStyleCnt="16" custScaleX="85259" custScaleY="78207">
        <dgm:presLayoutVars>
          <dgm:chMax val="0"/>
          <dgm:chPref val="0"/>
          <dgm:bulletEnabled val="1"/>
        </dgm:presLayoutVars>
      </dgm:prSet>
      <dgm:spPr/>
    </dgm:pt>
    <dgm:pt modelId="{268B4CF3-1F4B-42BB-BF18-4A16F691B04A}" type="pres">
      <dgm:prSet presAssocID="{0A62B457-9264-4D01-83B6-BC7A987E3C65}" presName="parTxOnlySpace" presStyleCnt="0"/>
      <dgm:spPr>
        <a:scene3d>
          <a:camera prst="orthographicFront"/>
          <a:lightRig rig="threePt" dir="t"/>
        </a:scene3d>
        <a:sp3d>
          <a:bevelT w="114300" prst="hardEdge"/>
        </a:sp3d>
      </dgm:spPr>
    </dgm:pt>
    <dgm:pt modelId="{F2A2B762-2EDE-4F08-AC45-112B8CF859BE}" type="pres">
      <dgm:prSet presAssocID="{6FEFD80E-B4E8-4704-A3F7-B68E2747FEE2}" presName="parTxOnly" presStyleLbl="node1" presStyleIdx="7" presStyleCnt="16" custScaleX="85259" custScaleY="78207">
        <dgm:presLayoutVars>
          <dgm:chMax val="0"/>
          <dgm:chPref val="0"/>
          <dgm:bulletEnabled val="1"/>
        </dgm:presLayoutVars>
      </dgm:prSet>
      <dgm:spPr/>
    </dgm:pt>
    <dgm:pt modelId="{E4026FBA-9D8D-4461-B9BE-95AE96D0819F}" type="pres">
      <dgm:prSet presAssocID="{B6BBB0C8-4372-4B83-A797-A70B9726396D}" presName="parTxOnlySpace" presStyleCnt="0"/>
      <dgm:spPr>
        <a:scene3d>
          <a:camera prst="orthographicFront"/>
          <a:lightRig rig="threePt" dir="t"/>
        </a:scene3d>
        <a:sp3d>
          <a:bevelT w="114300" prst="hardEdge"/>
        </a:sp3d>
      </dgm:spPr>
    </dgm:pt>
    <dgm:pt modelId="{FEA88AA6-8F0C-45D5-9FAF-3695EF182312}" type="pres">
      <dgm:prSet presAssocID="{535BDCC6-5938-4B72-BAAD-A633D430790A}" presName="parTxOnly" presStyleLbl="node1" presStyleIdx="8" presStyleCnt="16" custScaleX="85259" custScaleY="78207">
        <dgm:presLayoutVars>
          <dgm:chMax val="0"/>
          <dgm:chPref val="0"/>
          <dgm:bulletEnabled val="1"/>
        </dgm:presLayoutVars>
      </dgm:prSet>
      <dgm:spPr/>
    </dgm:pt>
    <dgm:pt modelId="{B95F5F04-1470-4598-9DDD-1E73066C61D8}" type="pres">
      <dgm:prSet presAssocID="{36C87743-B188-46EC-BE92-9799E9A54E81}" presName="parTxOnlySpace" presStyleCnt="0"/>
      <dgm:spPr>
        <a:scene3d>
          <a:camera prst="orthographicFront"/>
          <a:lightRig rig="threePt" dir="t"/>
        </a:scene3d>
        <a:sp3d>
          <a:bevelT w="114300" prst="hardEdge"/>
        </a:sp3d>
      </dgm:spPr>
    </dgm:pt>
    <dgm:pt modelId="{90DC3813-9FA2-4791-B375-C9E1CF11582D}" type="pres">
      <dgm:prSet presAssocID="{C33589A2-F4B4-4B65-888D-14388F13075C}" presName="parTxOnly" presStyleLbl="node1" presStyleIdx="9" presStyleCnt="16" custScaleX="85274" custScaleY="77359">
        <dgm:presLayoutVars>
          <dgm:chMax val="0"/>
          <dgm:chPref val="0"/>
          <dgm:bulletEnabled val="1"/>
        </dgm:presLayoutVars>
      </dgm:prSet>
      <dgm:spPr/>
    </dgm:pt>
    <dgm:pt modelId="{BCA01B9E-237A-4502-BAA6-C4EF5F9DADD3}" type="pres">
      <dgm:prSet presAssocID="{E31E8F71-F78B-4BCC-9EFD-15AD878D87D8}" presName="parTxOnlySpace" presStyleCnt="0"/>
      <dgm:spPr>
        <a:scene3d>
          <a:camera prst="orthographicFront"/>
          <a:lightRig rig="threePt" dir="t"/>
        </a:scene3d>
        <a:sp3d>
          <a:bevelT w="114300" prst="hardEdge"/>
        </a:sp3d>
      </dgm:spPr>
    </dgm:pt>
    <dgm:pt modelId="{2887593D-A67C-4FB7-B384-8194F91662B3}" type="pres">
      <dgm:prSet presAssocID="{5F63F72C-BBE5-4673-B146-C01815D9FFB8}" presName="parTxOnly" presStyleLbl="node1" presStyleIdx="10" presStyleCnt="16" custScaleX="85274" custScaleY="77359">
        <dgm:presLayoutVars>
          <dgm:chMax val="0"/>
          <dgm:chPref val="0"/>
          <dgm:bulletEnabled val="1"/>
        </dgm:presLayoutVars>
      </dgm:prSet>
      <dgm:spPr/>
    </dgm:pt>
    <dgm:pt modelId="{61464331-68E0-46A6-AA97-D3EB2199E755}" type="pres">
      <dgm:prSet presAssocID="{1CA49394-C13D-488B-A373-27609610164A}" presName="parTxOnlySpace" presStyleCnt="0"/>
      <dgm:spPr>
        <a:scene3d>
          <a:camera prst="orthographicFront"/>
          <a:lightRig rig="threePt" dir="t"/>
        </a:scene3d>
        <a:sp3d>
          <a:bevelT w="114300" prst="hardEdge"/>
        </a:sp3d>
      </dgm:spPr>
    </dgm:pt>
    <dgm:pt modelId="{008D82F3-F74D-486F-ABA4-3F15DF889232}" type="pres">
      <dgm:prSet presAssocID="{19E91616-7CFE-4314-94A1-A93548E295C0}" presName="parTxOnly" presStyleLbl="node1" presStyleIdx="11" presStyleCnt="16" custScaleX="83340" custScaleY="76469">
        <dgm:presLayoutVars>
          <dgm:chMax val="0"/>
          <dgm:chPref val="0"/>
          <dgm:bulletEnabled val="1"/>
        </dgm:presLayoutVars>
      </dgm:prSet>
      <dgm:spPr/>
    </dgm:pt>
    <dgm:pt modelId="{A5E900A6-0C0E-4230-8175-BA2217F49A6C}" type="pres">
      <dgm:prSet presAssocID="{9314CAB2-B7E3-430C-ACEB-D6959D72D362}" presName="parTxOnlySpace" presStyleCnt="0"/>
      <dgm:spPr>
        <a:scene3d>
          <a:camera prst="orthographicFront"/>
          <a:lightRig rig="threePt" dir="t"/>
        </a:scene3d>
        <a:sp3d>
          <a:bevelT w="114300" prst="hardEdge"/>
        </a:sp3d>
      </dgm:spPr>
    </dgm:pt>
    <dgm:pt modelId="{072A96EB-653E-4611-8CD1-74F7B36FA15A}" type="pres">
      <dgm:prSet presAssocID="{0FEE1CA4-E324-4BC2-BC4B-692220DF5FDE}" presName="parTxOnly" presStyleLbl="node1" presStyleIdx="12" presStyleCnt="16" custScaleX="81362" custScaleY="76999">
        <dgm:presLayoutVars>
          <dgm:chMax val="0"/>
          <dgm:chPref val="0"/>
          <dgm:bulletEnabled val="1"/>
        </dgm:presLayoutVars>
      </dgm:prSet>
      <dgm:spPr/>
    </dgm:pt>
    <dgm:pt modelId="{D5DB54D2-54BD-4220-AE14-CAC8C5F7E1C9}" type="pres">
      <dgm:prSet presAssocID="{68625C1D-D618-4E86-AB37-C3926EA41743}" presName="parTxOnlySpace" presStyleCnt="0"/>
      <dgm:spPr>
        <a:scene3d>
          <a:camera prst="orthographicFront"/>
          <a:lightRig rig="threePt" dir="t"/>
        </a:scene3d>
        <a:sp3d>
          <a:bevelT w="114300" prst="hardEdge"/>
        </a:sp3d>
      </dgm:spPr>
    </dgm:pt>
    <dgm:pt modelId="{53CA26B1-9562-413E-862E-6DA179BD163A}" type="pres">
      <dgm:prSet presAssocID="{D5CF1CA2-A781-4B0B-8075-7DEA89E8E380}" presName="parTxOnly" presStyleLbl="node1" presStyleIdx="13" presStyleCnt="16" custScaleX="114065" custScaleY="121083">
        <dgm:presLayoutVars>
          <dgm:chMax val="0"/>
          <dgm:chPref val="0"/>
          <dgm:bulletEnabled val="1"/>
        </dgm:presLayoutVars>
      </dgm:prSet>
      <dgm:spPr/>
    </dgm:pt>
    <dgm:pt modelId="{5DA4E27C-D1F9-4A6A-B9DD-AA376C7C5D32}" type="pres">
      <dgm:prSet presAssocID="{25FA1F6D-08FC-4732-AE09-E226F5A6BFE2}" presName="parTxOnlySpace" presStyleCnt="0"/>
      <dgm:spPr>
        <a:scene3d>
          <a:camera prst="orthographicFront"/>
          <a:lightRig rig="threePt" dir="t"/>
        </a:scene3d>
        <a:sp3d>
          <a:bevelT w="114300" prst="hardEdge"/>
        </a:sp3d>
      </dgm:spPr>
    </dgm:pt>
    <dgm:pt modelId="{53E80641-9F41-41D2-9465-A31DFC303728}" type="pres">
      <dgm:prSet presAssocID="{E36BC86B-4E96-4B78-B54F-B1CABDA9FD1A}" presName="parTxOnly" presStyleLbl="node1" presStyleIdx="14" presStyleCnt="16" custScaleX="114065" custScaleY="121083">
        <dgm:presLayoutVars>
          <dgm:chMax val="0"/>
          <dgm:chPref val="0"/>
          <dgm:bulletEnabled val="1"/>
        </dgm:presLayoutVars>
      </dgm:prSet>
      <dgm:spPr/>
    </dgm:pt>
    <dgm:pt modelId="{BAE34F2F-B8DE-4195-A5AA-F4853039D900}" type="pres">
      <dgm:prSet presAssocID="{1C405369-1540-460A-9EFE-82AAC6184449}" presName="parTxOnlySpace" presStyleCnt="0"/>
      <dgm:spPr>
        <a:scene3d>
          <a:camera prst="orthographicFront"/>
          <a:lightRig rig="threePt" dir="t"/>
        </a:scene3d>
        <a:sp3d>
          <a:bevelT w="114300" prst="hardEdge"/>
        </a:sp3d>
      </dgm:spPr>
    </dgm:pt>
    <dgm:pt modelId="{22B34C9A-4A6C-418A-8788-DAF46BDD63DD}" type="pres">
      <dgm:prSet presAssocID="{3B247BBB-87F1-4816-B864-B8D214FC8CEE}" presName="parTxOnly" presStyleLbl="node1" presStyleIdx="15" presStyleCnt="16" custScaleX="114105" custScaleY="120784">
        <dgm:presLayoutVars>
          <dgm:chMax val="0"/>
          <dgm:chPref val="0"/>
          <dgm:bulletEnabled val="1"/>
        </dgm:presLayoutVars>
      </dgm:prSet>
      <dgm:spPr/>
    </dgm:pt>
  </dgm:ptLst>
  <dgm:cxnLst>
    <dgm:cxn modelId="{146A4411-A672-4A64-B111-92AA193CA3D2}" type="presOf" srcId="{3822A602-3327-4F63-87F9-A68A21BB8646}" destId="{84F0BAFA-6C3C-44D7-9C9C-416814B01CDB}" srcOrd="0" destOrd="0" presId="urn:microsoft.com/office/officeart/2005/8/layout/chevron1"/>
    <dgm:cxn modelId="{D0CCF011-7669-4C0A-8FA7-98876D34F633}" srcId="{5C9B372F-D793-42A6-8D63-2C00CE998181}" destId="{E36BC86B-4E96-4B78-B54F-B1CABDA9FD1A}" srcOrd="14" destOrd="0" parTransId="{BEC82341-BC58-47DA-8B7D-C0E97544683B}" sibTransId="{1C405369-1540-460A-9EFE-82AAC6184449}"/>
    <dgm:cxn modelId="{65E87A18-7E7D-41A6-9B65-BC7C786E6DD9}" srcId="{5C9B372F-D793-42A6-8D63-2C00CE998181}" destId="{325844B5-DFFF-44E9-8548-6FFF6675B74C}" srcOrd="4" destOrd="0" parTransId="{336FA161-6EAB-4BB5-85D6-B03DD69FDB25}" sibTransId="{C9F57BCC-0F62-4785-9593-4BDD22B5B3C6}"/>
    <dgm:cxn modelId="{2B0B551F-F39D-4222-875D-F85F2F7D6E6E}" srcId="{5C9B372F-D793-42A6-8D63-2C00CE998181}" destId="{4551D8F3-2681-4D2E-BD31-ED609973373F}" srcOrd="0" destOrd="0" parTransId="{6DD83B43-5EE8-4FB4-8C09-D3C78DF1042A}" sibTransId="{2FBA49CE-B802-4656-920F-ADE630D66DEF}"/>
    <dgm:cxn modelId="{5A557B1F-AF14-4460-9125-65D273A37281}" type="presOf" srcId="{5C9B372F-D793-42A6-8D63-2C00CE998181}" destId="{07405083-3EA7-4B5A-8756-5D97B9EC9284}" srcOrd="0" destOrd="0" presId="urn:microsoft.com/office/officeart/2005/8/layout/chevron1"/>
    <dgm:cxn modelId="{DAE8F128-BB7E-4FD6-9E65-A6941285AFA6}" type="presOf" srcId="{4551D8F3-2681-4D2E-BD31-ED609973373F}" destId="{2B3AF678-430A-45A6-A0B7-6144798D8796}" srcOrd="0" destOrd="0" presId="urn:microsoft.com/office/officeart/2005/8/layout/chevron1"/>
    <dgm:cxn modelId="{FCDEA429-3965-4393-95D7-64464B1435F9}" type="presOf" srcId="{C33589A2-F4B4-4B65-888D-14388F13075C}" destId="{90DC3813-9FA2-4791-B375-C9E1CF11582D}" srcOrd="0" destOrd="0" presId="urn:microsoft.com/office/officeart/2005/8/layout/chevron1"/>
    <dgm:cxn modelId="{B810F434-AA40-4E24-8D81-050CB08B24E1}" type="presOf" srcId="{B9413B37-6A46-49FE-A40D-A05AE296AC5E}" destId="{60578FF4-2981-4DC3-B7B1-6BE794874124}" srcOrd="0" destOrd="0" presId="urn:microsoft.com/office/officeart/2005/8/layout/chevron1"/>
    <dgm:cxn modelId="{6ECB323A-F713-42C4-B84C-F5BC39289C45}" srcId="{5C9B372F-D793-42A6-8D63-2C00CE998181}" destId="{C33589A2-F4B4-4B65-888D-14388F13075C}" srcOrd="9" destOrd="0" parTransId="{C80CEEA8-91ED-411F-B11F-93C766411A97}" sibTransId="{E31E8F71-F78B-4BCC-9EFD-15AD878D87D8}"/>
    <dgm:cxn modelId="{63CC8B3F-46C9-404F-8AF7-CA19223A8FE4}" type="presOf" srcId="{535BDCC6-5938-4B72-BAAD-A633D430790A}" destId="{FEA88AA6-8F0C-45D5-9FAF-3695EF182312}" srcOrd="0" destOrd="0" presId="urn:microsoft.com/office/officeart/2005/8/layout/chevron1"/>
    <dgm:cxn modelId="{8BAE9160-B05C-4ACF-9132-8F7B1E9E0810}" type="presOf" srcId="{D5CF1CA2-A781-4B0B-8075-7DEA89E8E380}" destId="{53CA26B1-9562-413E-862E-6DA179BD163A}" srcOrd="0" destOrd="0" presId="urn:microsoft.com/office/officeart/2005/8/layout/chevron1"/>
    <dgm:cxn modelId="{AAA6C241-2116-4865-9EF9-23265F6458A8}" srcId="{5C9B372F-D793-42A6-8D63-2C00CE998181}" destId="{5F63F72C-BBE5-4673-B146-C01815D9FFB8}" srcOrd="10" destOrd="0" parTransId="{EF7A8727-A6F5-4FE3-9A51-36B15E802005}" sibTransId="{1CA49394-C13D-488B-A373-27609610164A}"/>
    <dgm:cxn modelId="{D33FCD69-9156-4290-A689-C0E319DA63CB}" type="presOf" srcId="{3B247BBB-87F1-4816-B864-B8D214FC8CEE}" destId="{22B34C9A-4A6C-418A-8788-DAF46BDD63DD}" srcOrd="0" destOrd="0" presId="urn:microsoft.com/office/officeart/2005/8/layout/chevron1"/>
    <dgm:cxn modelId="{3AC6E36C-C625-4DEE-909A-9C40DBA08DC3}" type="presOf" srcId="{6FEFD80E-B4E8-4704-A3F7-B68E2747FEE2}" destId="{F2A2B762-2EDE-4F08-AC45-112B8CF859BE}" srcOrd="0" destOrd="0" presId="urn:microsoft.com/office/officeart/2005/8/layout/chevron1"/>
    <dgm:cxn modelId="{55C3F66F-D48B-4436-86EB-DCB8C387785F}" srcId="{5C9B372F-D793-42A6-8D63-2C00CE998181}" destId="{C15662BD-891E-42C4-BA11-7A4479817561}" srcOrd="6" destOrd="0" parTransId="{3BED3D20-7C61-485E-877B-C88800B5E7DA}" sibTransId="{0A62B457-9264-4D01-83B6-BC7A987E3C65}"/>
    <dgm:cxn modelId="{485FD855-F4F1-4517-938C-6303CC921024}" srcId="{5C9B372F-D793-42A6-8D63-2C00CE998181}" destId="{0FEE1CA4-E324-4BC2-BC4B-692220DF5FDE}" srcOrd="12" destOrd="0" parTransId="{43222F35-A8EA-443F-A239-EA35F5F2A63F}" sibTransId="{68625C1D-D618-4E86-AB37-C3926EA41743}"/>
    <dgm:cxn modelId="{489B0A77-DEAD-43C5-94E5-7D97BFACC16C}" type="presOf" srcId="{E36BC86B-4E96-4B78-B54F-B1CABDA9FD1A}" destId="{53E80641-9F41-41D2-9465-A31DFC303728}" srcOrd="0" destOrd="0" presId="urn:microsoft.com/office/officeart/2005/8/layout/chevron1"/>
    <dgm:cxn modelId="{DF6B1378-D546-47EE-85B2-5B9419BB08FA}" srcId="{5C9B372F-D793-42A6-8D63-2C00CE998181}" destId="{3822A602-3327-4F63-87F9-A68A21BB8646}" srcOrd="1" destOrd="0" parTransId="{BA3E39DD-86E6-45DD-85B1-29DF78D321DB}" sibTransId="{2EABE98C-E569-49D5-B4A9-D1C434F222A2}"/>
    <dgm:cxn modelId="{B0D3527C-504F-4AF6-98D3-8FB904269E97}" type="presOf" srcId="{0FEE1CA4-E324-4BC2-BC4B-692220DF5FDE}" destId="{072A96EB-653E-4611-8CD1-74F7B36FA15A}" srcOrd="0" destOrd="0" presId="urn:microsoft.com/office/officeart/2005/8/layout/chevron1"/>
    <dgm:cxn modelId="{6239E387-5E35-4EEC-AA1C-F92F3653CA95}" srcId="{5C9B372F-D793-42A6-8D63-2C00CE998181}" destId="{535BDCC6-5938-4B72-BAAD-A633D430790A}" srcOrd="8" destOrd="0" parTransId="{9DE7306C-2665-4A24-B65F-4F253A4CF798}" sibTransId="{36C87743-B188-46EC-BE92-9799E9A54E81}"/>
    <dgm:cxn modelId="{C1D57A90-79BC-4ACA-8D7A-264AA15FC867}" srcId="{5C9B372F-D793-42A6-8D63-2C00CE998181}" destId="{6FEFD80E-B4E8-4704-A3F7-B68E2747FEE2}" srcOrd="7" destOrd="0" parTransId="{869312B1-F671-4B46-A233-C5E35E933BD0}" sibTransId="{B6BBB0C8-4372-4B83-A797-A70B9726396D}"/>
    <dgm:cxn modelId="{A9E2FEA4-F759-4C77-94AC-3F86C50E4926}" type="presOf" srcId="{C5CF9965-A481-484C-BB4C-4972B02418D5}" destId="{3D99A06E-6647-4F95-8021-C5FC8EDE0F3A}" srcOrd="0" destOrd="0" presId="urn:microsoft.com/office/officeart/2005/8/layout/chevron1"/>
    <dgm:cxn modelId="{8067B5B0-D5C0-4F3E-9DE7-796AA890400F}" type="presOf" srcId="{C15662BD-891E-42C4-BA11-7A4479817561}" destId="{A04073DA-A167-4196-9E45-4A396B59004D}" srcOrd="0" destOrd="0" presId="urn:microsoft.com/office/officeart/2005/8/layout/chevron1"/>
    <dgm:cxn modelId="{4512D3B9-14DF-4095-9A41-956E3962F0C9}" srcId="{5C9B372F-D793-42A6-8D63-2C00CE998181}" destId="{D5CF1CA2-A781-4B0B-8075-7DEA89E8E380}" srcOrd="13" destOrd="0" parTransId="{9804B675-0B8D-4607-8847-E1B489DB0204}" sibTransId="{25FA1F6D-08FC-4732-AE09-E226F5A6BFE2}"/>
    <dgm:cxn modelId="{3FA750BA-FCFA-4BA1-AA1B-EA78B0828DA4}" srcId="{5C9B372F-D793-42A6-8D63-2C00CE998181}" destId="{B9413B37-6A46-49FE-A40D-A05AE296AC5E}" srcOrd="2" destOrd="0" parTransId="{3E5ECCDC-2C63-4E0E-B92D-44BE3E686057}" sibTransId="{4E5D62C7-AA2B-4C06-9479-4FB7CBF6EE9B}"/>
    <dgm:cxn modelId="{502B03BB-6CD1-48FB-BE42-3843EB817841}" srcId="{5C9B372F-D793-42A6-8D63-2C00CE998181}" destId="{19E91616-7CFE-4314-94A1-A93548E295C0}" srcOrd="11" destOrd="0" parTransId="{15983507-C6E0-4483-ADF7-4205828325FC}" sibTransId="{9314CAB2-B7E3-430C-ACEB-D6959D72D362}"/>
    <dgm:cxn modelId="{9FDB8BBD-F544-4D50-BB5C-1EC9FAF66C0C}" srcId="{5C9B372F-D793-42A6-8D63-2C00CE998181}" destId="{3B247BBB-87F1-4816-B864-B8D214FC8CEE}" srcOrd="15" destOrd="0" parTransId="{E5068993-A62A-4C44-AF33-4F59DF8F1173}" sibTransId="{6D029716-70E7-411E-81E2-B523EB8D89ED}"/>
    <dgm:cxn modelId="{86E3A2BE-3B44-476A-BF9F-96A1EE388ADE}" type="presOf" srcId="{85982EBB-FFE4-4349-9694-938E06C36462}" destId="{166CF289-8A6E-46F6-B691-584445D360C2}" srcOrd="0" destOrd="0" presId="urn:microsoft.com/office/officeart/2005/8/layout/chevron1"/>
    <dgm:cxn modelId="{8BA650C9-2CDA-41C9-A5A0-7B1BEA6B3B55}" srcId="{5C9B372F-D793-42A6-8D63-2C00CE998181}" destId="{85982EBB-FFE4-4349-9694-938E06C36462}" srcOrd="3" destOrd="0" parTransId="{1D4B0894-925B-411E-8721-4AE3A821D352}" sibTransId="{A6E7CDB3-6130-49BF-B092-373CCC496DE8}"/>
    <dgm:cxn modelId="{8501FECD-3078-4E19-9406-52180181D044}" srcId="{5C9B372F-D793-42A6-8D63-2C00CE998181}" destId="{C5CF9965-A481-484C-BB4C-4972B02418D5}" srcOrd="5" destOrd="0" parTransId="{3ADE9FF8-88C3-4923-A7CF-F41508C5E00D}" sibTransId="{5C005AFE-86C6-41C4-A35F-A22D21BDAE51}"/>
    <dgm:cxn modelId="{06D4FFD1-731B-43D6-989B-9CDD3398C45B}" type="presOf" srcId="{19E91616-7CFE-4314-94A1-A93548E295C0}" destId="{008D82F3-F74D-486F-ABA4-3F15DF889232}" srcOrd="0" destOrd="0" presId="urn:microsoft.com/office/officeart/2005/8/layout/chevron1"/>
    <dgm:cxn modelId="{4B4C73DF-477E-4F81-BBF8-A75952FD2569}" type="presOf" srcId="{5F63F72C-BBE5-4673-B146-C01815D9FFB8}" destId="{2887593D-A67C-4FB7-B384-8194F91662B3}" srcOrd="0" destOrd="0" presId="urn:microsoft.com/office/officeart/2005/8/layout/chevron1"/>
    <dgm:cxn modelId="{3CA48AFF-4E94-40D7-9B85-823CC13681A6}" type="presOf" srcId="{325844B5-DFFF-44E9-8548-6FFF6675B74C}" destId="{9D65BEE3-00CC-4D2E-9057-77F178D42965}" srcOrd="0" destOrd="0" presId="urn:microsoft.com/office/officeart/2005/8/layout/chevron1"/>
    <dgm:cxn modelId="{5C00C638-DEA9-4378-ADDC-D5C508673C97}" type="presParOf" srcId="{07405083-3EA7-4B5A-8756-5D97B9EC9284}" destId="{2B3AF678-430A-45A6-A0B7-6144798D8796}" srcOrd="0" destOrd="0" presId="urn:microsoft.com/office/officeart/2005/8/layout/chevron1"/>
    <dgm:cxn modelId="{0EAB9C3E-6568-432E-96BE-C296A53441AB}" type="presParOf" srcId="{07405083-3EA7-4B5A-8756-5D97B9EC9284}" destId="{FE656596-753A-45A2-B31C-7544D522EEE2}" srcOrd="1" destOrd="0" presId="urn:microsoft.com/office/officeart/2005/8/layout/chevron1"/>
    <dgm:cxn modelId="{5B721912-718D-43E4-B06E-900F18D9A919}" type="presParOf" srcId="{07405083-3EA7-4B5A-8756-5D97B9EC9284}" destId="{84F0BAFA-6C3C-44D7-9C9C-416814B01CDB}" srcOrd="2" destOrd="0" presId="urn:microsoft.com/office/officeart/2005/8/layout/chevron1"/>
    <dgm:cxn modelId="{D4963948-4F22-4F24-BD09-3330F7639280}" type="presParOf" srcId="{07405083-3EA7-4B5A-8756-5D97B9EC9284}" destId="{5631D8A7-D3AC-4C7A-A64F-1309F72D8165}" srcOrd="3" destOrd="0" presId="urn:microsoft.com/office/officeart/2005/8/layout/chevron1"/>
    <dgm:cxn modelId="{3575C005-F296-4B9E-AED2-1FF0712EFB21}" type="presParOf" srcId="{07405083-3EA7-4B5A-8756-5D97B9EC9284}" destId="{60578FF4-2981-4DC3-B7B1-6BE794874124}" srcOrd="4" destOrd="0" presId="urn:microsoft.com/office/officeart/2005/8/layout/chevron1"/>
    <dgm:cxn modelId="{773EB2D8-3A48-4791-AD3E-2480A5B2377C}" type="presParOf" srcId="{07405083-3EA7-4B5A-8756-5D97B9EC9284}" destId="{EC873A70-2B03-4ADA-B01C-F14968C0C301}" srcOrd="5" destOrd="0" presId="urn:microsoft.com/office/officeart/2005/8/layout/chevron1"/>
    <dgm:cxn modelId="{26CA651B-734C-42B0-90C2-00061D0B5764}" type="presParOf" srcId="{07405083-3EA7-4B5A-8756-5D97B9EC9284}" destId="{166CF289-8A6E-46F6-B691-584445D360C2}" srcOrd="6" destOrd="0" presId="urn:microsoft.com/office/officeart/2005/8/layout/chevron1"/>
    <dgm:cxn modelId="{04E28543-BB4F-4AC8-9DE9-587CE79275C2}" type="presParOf" srcId="{07405083-3EA7-4B5A-8756-5D97B9EC9284}" destId="{F4D2DBBD-6FD2-4061-905F-7AABEDFC3851}" srcOrd="7" destOrd="0" presId="urn:microsoft.com/office/officeart/2005/8/layout/chevron1"/>
    <dgm:cxn modelId="{28BA1B0E-62FD-49CC-A9BE-BB6A91ADF708}" type="presParOf" srcId="{07405083-3EA7-4B5A-8756-5D97B9EC9284}" destId="{9D65BEE3-00CC-4D2E-9057-77F178D42965}" srcOrd="8" destOrd="0" presId="urn:microsoft.com/office/officeart/2005/8/layout/chevron1"/>
    <dgm:cxn modelId="{9A7B9D54-9637-4ADE-9087-1A5DCBC0717B}" type="presParOf" srcId="{07405083-3EA7-4B5A-8756-5D97B9EC9284}" destId="{779F3463-F9B2-4DAD-A534-AC6B02467203}" srcOrd="9" destOrd="0" presId="urn:microsoft.com/office/officeart/2005/8/layout/chevron1"/>
    <dgm:cxn modelId="{14593E2A-F367-4FE4-95B0-6F6C9DB2AF30}" type="presParOf" srcId="{07405083-3EA7-4B5A-8756-5D97B9EC9284}" destId="{3D99A06E-6647-4F95-8021-C5FC8EDE0F3A}" srcOrd="10" destOrd="0" presId="urn:microsoft.com/office/officeart/2005/8/layout/chevron1"/>
    <dgm:cxn modelId="{D8C554A8-543A-4B9B-B445-6485F7F87769}" type="presParOf" srcId="{07405083-3EA7-4B5A-8756-5D97B9EC9284}" destId="{4A0EA3E3-9EFE-45B8-B4F9-D21AB37D9941}" srcOrd="11" destOrd="0" presId="urn:microsoft.com/office/officeart/2005/8/layout/chevron1"/>
    <dgm:cxn modelId="{DD7DE83B-F9F4-462A-A903-E9D14EBB8717}" type="presParOf" srcId="{07405083-3EA7-4B5A-8756-5D97B9EC9284}" destId="{A04073DA-A167-4196-9E45-4A396B59004D}" srcOrd="12" destOrd="0" presId="urn:microsoft.com/office/officeart/2005/8/layout/chevron1"/>
    <dgm:cxn modelId="{E14D8510-C944-4E8F-844E-787D6A4815A1}" type="presParOf" srcId="{07405083-3EA7-4B5A-8756-5D97B9EC9284}" destId="{268B4CF3-1F4B-42BB-BF18-4A16F691B04A}" srcOrd="13" destOrd="0" presId="urn:microsoft.com/office/officeart/2005/8/layout/chevron1"/>
    <dgm:cxn modelId="{6BD84179-6D87-4A7F-9D05-6B3A8EC661D3}" type="presParOf" srcId="{07405083-3EA7-4B5A-8756-5D97B9EC9284}" destId="{F2A2B762-2EDE-4F08-AC45-112B8CF859BE}" srcOrd="14" destOrd="0" presId="urn:microsoft.com/office/officeart/2005/8/layout/chevron1"/>
    <dgm:cxn modelId="{7D9407E6-A09A-41EC-9CD5-D6CB6F1DB241}" type="presParOf" srcId="{07405083-3EA7-4B5A-8756-5D97B9EC9284}" destId="{E4026FBA-9D8D-4461-B9BE-95AE96D0819F}" srcOrd="15" destOrd="0" presId="urn:microsoft.com/office/officeart/2005/8/layout/chevron1"/>
    <dgm:cxn modelId="{DA5E6481-FB40-4A66-AB1A-0893ED7B736F}" type="presParOf" srcId="{07405083-3EA7-4B5A-8756-5D97B9EC9284}" destId="{FEA88AA6-8F0C-45D5-9FAF-3695EF182312}" srcOrd="16" destOrd="0" presId="urn:microsoft.com/office/officeart/2005/8/layout/chevron1"/>
    <dgm:cxn modelId="{74E730E5-092D-40FB-8493-B4775125B0A2}" type="presParOf" srcId="{07405083-3EA7-4B5A-8756-5D97B9EC9284}" destId="{B95F5F04-1470-4598-9DDD-1E73066C61D8}" srcOrd="17" destOrd="0" presId="urn:microsoft.com/office/officeart/2005/8/layout/chevron1"/>
    <dgm:cxn modelId="{9227A695-4014-4D36-9D0D-54AA17638DFC}" type="presParOf" srcId="{07405083-3EA7-4B5A-8756-5D97B9EC9284}" destId="{90DC3813-9FA2-4791-B375-C9E1CF11582D}" srcOrd="18" destOrd="0" presId="urn:microsoft.com/office/officeart/2005/8/layout/chevron1"/>
    <dgm:cxn modelId="{37F9292C-CDD6-4690-A850-E3F6F050828A}" type="presParOf" srcId="{07405083-3EA7-4B5A-8756-5D97B9EC9284}" destId="{BCA01B9E-237A-4502-BAA6-C4EF5F9DADD3}" srcOrd="19" destOrd="0" presId="urn:microsoft.com/office/officeart/2005/8/layout/chevron1"/>
    <dgm:cxn modelId="{446B1220-D055-4BDF-B74D-EC9616C83FCD}" type="presParOf" srcId="{07405083-3EA7-4B5A-8756-5D97B9EC9284}" destId="{2887593D-A67C-4FB7-B384-8194F91662B3}" srcOrd="20" destOrd="0" presId="urn:microsoft.com/office/officeart/2005/8/layout/chevron1"/>
    <dgm:cxn modelId="{CFAD9962-EB7D-4249-B0DF-1B3711AACF36}" type="presParOf" srcId="{07405083-3EA7-4B5A-8756-5D97B9EC9284}" destId="{61464331-68E0-46A6-AA97-D3EB2199E755}" srcOrd="21" destOrd="0" presId="urn:microsoft.com/office/officeart/2005/8/layout/chevron1"/>
    <dgm:cxn modelId="{9EF892D8-4954-4B09-97A9-E1546BCAA6C5}" type="presParOf" srcId="{07405083-3EA7-4B5A-8756-5D97B9EC9284}" destId="{008D82F3-F74D-486F-ABA4-3F15DF889232}" srcOrd="22" destOrd="0" presId="urn:microsoft.com/office/officeart/2005/8/layout/chevron1"/>
    <dgm:cxn modelId="{856261F5-4363-4482-A26D-649E2502E9B5}" type="presParOf" srcId="{07405083-3EA7-4B5A-8756-5D97B9EC9284}" destId="{A5E900A6-0C0E-4230-8175-BA2217F49A6C}" srcOrd="23" destOrd="0" presId="urn:microsoft.com/office/officeart/2005/8/layout/chevron1"/>
    <dgm:cxn modelId="{7784EBC5-92F7-404A-BC73-8E2C58C1716B}" type="presParOf" srcId="{07405083-3EA7-4B5A-8756-5D97B9EC9284}" destId="{072A96EB-653E-4611-8CD1-74F7B36FA15A}" srcOrd="24" destOrd="0" presId="urn:microsoft.com/office/officeart/2005/8/layout/chevron1"/>
    <dgm:cxn modelId="{37676728-8DE0-4A8B-A77A-5875A0F911EE}" type="presParOf" srcId="{07405083-3EA7-4B5A-8756-5D97B9EC9284}" destId="{D5DB54D2-54BD-4220-AE14-CAC8C5F7E1C9}" srcOrd="25" destOrd="0" presId="urn:microsoft.com/office/officeart/2005/8/layout/chevron1"/>
    <dgm:cxn modelId="{2671D19D-B446-4114-8651-38EA0507A151}" type="presParOf" srcId="{07405083-3EA7-4B5A-8756-5D97B9EC9284}" destId="{53CA26B1-9562-413E-862E-6DA179BD163A}" srcOrd="26" destOrd="0" presId="urn:microsoft.com/office/officeart/2005/8/layout/chevron1"/>
    <dgm:cxn modelId="{AEE19DF1-9EED-4D9F-B66C-B4F879675AF2}" type="presParOf" srcId="{07405083-3EA7-4B5A-8756-5D97B9EC9284}" destId="{5DA4E27C-D1F9-4A6A-B9DD-AA376C7C5D32}" srcOrd="27" destOrd="0" presId="urn:microsoft.com/office/officeart/2005/8/layout/chevron1"/>
    <dgm:cxn modelId="{BEB65D13-6070-49D6-85DA-DF794183127A}" type="presParOf" srcId="{07405083-3EA7-4B5A-8756-5D97B9EC9284}" destId="{53E80641-9F41-41D2-9465-A31DFC303728}" srcOrd="28" destOrd="0" presId="urn:microsoft.com/office/officeart/2005/8/layout/chevron1"/>
    <dgm:cxn modelId="{6839E37A-A513-4073-A077-766A5F8AD36B}" type="presParOf" srcId="{07405083-3EA7-4B5A-8756-5D97B9EC9284}" destId="{BAE34F2F-B8DE-4195-A5AA-F4853039D900}" srcOrd="29" destOrd="0" presId="urn:microsoft.com/office/officeart/2005/8/layout/chevron1"/>
    <dgm:cxn modelId="{46260933-44EF-451F-A095-AE1964FA93E4}" type="presParOf" srcId="{07405083-3EA7-4B5A-8756-5D97B9EC9284}" destId="{22B34C9A-4A6C-418A-8788-DAF46BDD63DD}" srcOrd="30"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9B372F-D793-42A6-8D63-2C00CE998181}"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pt-BR"/>
        </a:p>
      </dgm:t>
    </dgm:pt>
    <dgm:pt modelId="{4551D8F3-2681-4D2E-BD31-ED609973373F}">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VE</a:t>
          </a:r>
        </a:p>
      </dgm:t>
    </dgm:pt>
    <dgm:pt modelId="{6DD83B43-5EE8-4FB4-8C09-D3C78DF1042A}" type="parTrans" cxnId="{2B0B551F-F39D-4222-875D-F85F2F7D6E6E}">
      <dgm:prSet/>
      <dgm:spPr/>
      <dgm:t>
        <a:bodyPr/>
        <a:lstStyle/>
        <a:p>
          <a:endParaRPr lang="pt-BR" sz="800" b="0"/>
        </a:p>
      </dgm:t>
    </dgm:pt>
    <dgm:pt modelId="{2FBA49CE-B802-4656-920F-ADE630D66DEF}" type="sibTrans" cxnId="{2B0B551F-F39D-4222-875D-F85F2F7D6E6E}">
      <dgm:prSet/>
      <dgm:spPr/>
      <dgm:t>
        <a:bodyPr/>
        <a:lstStyle/>
        <a:p>
          <a:endParaRPr lang="pt-BR" sz="800" b="0"/>
        </a:p>
      </dgm:t>
    </dgm:pt>
    <dgm:pt modelId="{3822A602-3327-4F63-87F9-A68A21BB8646}">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V1</a:t>
          </a:r>
        </a:p>
      </dgm:t>
    </dgm:pt>
    <dgm:pt modelId="{BA3E39DD-86E6-45DD-85B1-29DF78D321DB}" type="parTrans" cxnId="{DF6B1378-D546-47EE-85B2-5B9419BB08FA}">
      <dgm:prSet/>
      <dgm:spPr/>
      <dgm:t>
        <a:bodyPr/>
        <a:lstStyle/>
        <a:p>
          <a:endParaRPr lang="pt-BR" sz="800" b="0"/>
        </a:p>
      </dgm:t>
    </dgm:pt>
    <dgm:pt modelId="{2EABE98C-E569-49D5-B4A9-D1C434F222A2}" type="sibTrans" cxnId="{DF6B1378-D546-47EE-85B2-5B9419BB08FA}">
      <dgm:prSet/>
      <dgm:spPr/>
      <dgm:t>
        <a:bodyPr/>
        <a:lstStyle/>
        <a:p>
          <a:endParaRPr lang="pt-BR" sz="800" b="0"/>
        </a:p>
      </dgm:t>
    </dgm:pt>
    <dgm:pt modelId="{B9413B37-6A46-49FE-A40D-A05AE296AC5E}">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V2</a:t>
          </a:r>
        </a:p>
      </dgm:t>
    </dgm:pt>
    <dgm:pt modelId="{3E5ECCDC-2C63-4E0E-B92D-44BE3E686057}" type="parTrans" cxnId="{3FA750BA-FCFA-4BA1-AA1B-EA78B0828DA4}">
      <dgm:prSet/>
      <dgm:spPr/>
      <dgm:t>
        <a:bodyPr/>
        <a:lstStyle/>
        <a:p>
          <a:endParaRPr lang="pt-BR" sz="800" b="0"/>
        </a:p>
      </dgm:t>
    </dgm:pt>
    <dgm:pt modelId="{4E5D62C7-AA2B-4C06-9479-4FB7CBF6EE9B}" type="sibTrans" cxnId="{3FA750BA-FCFA-4BA1-AA1B-EA78B0828DA4}">
      <dgm:prSet/>
      <dgm:spPr/>
      <dgm:t>
        <a:bodyPr/>
        <a:lstStyle/>
        <a:p>
          <a:endParaRPr lang="pt-BR" sz="800" b="0"/>
        </a:p>
      </dgm:t>
    </dgm:pt>
    <dgm:pt modelId="{85982EBB-FFE4-4349-9694-938E06C3646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V3</a:t>
          </a:r>
        </a:p>
      </dgm:t>
    </dgm:pt>
    <dgm:pt modelId="{1D4B0894-925B-411E-8721-4AE3A821D352}" type="parTrans" cxnId="{8BA650C9-2CDA-41C9-A5A0-7B1BEA6B3B55}">
      <dgm:prSet/>
      <dgm:spPr/>
      <dgm:t>
        <a:bodyPr/>
        <a:lstStyle/>
        <a:p>
          <a:endParaRPr lang="pt-BR" sz="800" b="0"/>
        </a:p>
      </dgm:t>
    </dgm:pt>
    <dgm:pt modelId="{A6E7CDB3-6130-49BF-B092-373CCC496DE8}" type="sibTrans" cxnId="{8BA650C9-2CDA-41C9-A5A0-7B1BEA6B3B55}">
      <dgm:prSet/>
      <dgm:spPr/>
      <dgm:t>
        <a:bodyPr/>
        <a:lstStyle/>
        <a:p>
          <a:endParaRPr lang="pt-BR" sz="800" b="0"/>
        </a:p>
      </dgm:t>
    </dgm:pt>
    <dgm:pt modelId="{325844B5-DFFF-44E9-8548-6FFF6675B74C}">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V4</a:t>
          </a:r>
        </a:p>
      </dgm:t>
    </dgm:pt>
    <dgm:pt modelId="{336FA161-6EAB-4BB5-85D6-B03DD69FDB25}" type="parTrans" cxnId="{65E87A18-7E7D-41A6-9B65-BC7C786E6DD9}">
      <dgm:prSet/>
      <dgm:spPr/>
      <dgm:t>
        <a:bodyPr/>
        <a:lstStyle/>
        <a:p>
          <a:endParaRPr lang="pt-BR" sz="800" b="0"/>
        </a:p>
      </dgm:t>
    </dgm:pt>
    <dgm:pt modelId="{C9F57BCC-0F62-4785-9593-4BDD22B5B3C6}" type="sibTrans" cxnId="{65E87A18-7E7D-41A6-9B65-BC7C786E6DD9}">
      <dgm:prSet/>
      <dgm:spPr/>
      <dgm:t>
        <a:bodyPr/>
        <a:lstStyle/>
        <a:p>
          <a:endParaRPr lang="pt-BR" sz="800" b="0"/>
        </a:p>
      </dgm:t>
    </dgm:pt>
    <dgm:pt modelId="{C15662BD-891E-42C4-BA11-7A4479817561}">
      <dgm:prSet custT="1"/>
      <dgm:spPr>
        <a:solidFill>
          <a:schemeClr val="accent6">
            <a:lumMod val="75000"/>
          </a:schemeClr>
        </a:solidFill>
        <a:scene3d>
          <a:camera prst="orthographicFront"/>
          <a:lightRig rig="threePt" dir="t"/>
        </a:scene3d>
        <a:sp3d>
          <a:bevelT w="114300" prst="hardEdge"/>
        </a:sp3d>
      </dgm:spPr>
      <dgm:t>
        <a:bodyPr/>
        <a:lstStyle/>
        <a:p>
          <a:r>
            <a:rPr lang="pt-BR" sz="850" b="0" dirty="0"/>
            <a:t>V6</a:t>
          </a:r>
        </a:p>
      </dgm:t>
    </dgm:pt>
    <dgm:pt modelId="{3BED3D20-7C61-485E-877B-C88800B5E7DA}" type="parTrans" cxnId="{55C3F66F-D48B-4436-86EB-DCB8C387785F}">
      <dgm:prSet/>
      <dgm:spPr/>
      <dgm:t>
        <a:bodyPr/>
        <a:lstStyle/>
        <a:p>
          <a:endParaRPr lang="pt-BR" sz="800" b="0"/>
        </a:p>
      </dgm:t>
    </dgm:pt>
    <dgm:pt modelId="{0A62B457-9264-4D01-83B6-BC7A987E3C65}" type="sibTrans" cxnId="{55C3F66F-D48B-4436-86EB-DCB8C387785F}">
      <dgm:prSet/>
      <dgm:spPr/>
      <dgm:t>
        <a:bodyPr/>
        <a:lstStyle/>
        <a:p>
          <a:endParaRPr lang="pt-BR" sz="800" b="0"/>
        </a:p>
      </dgm:t>
    </dgm:pt>
    <dgm:pt modelId="{6FEFD80E-B4E8-4704-A3F7-B68E2747FEE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VN</a:t>
          </a:r>
          <a:endParaRPr lang="pt-BR" sz="850" b="0" dirty="0"/>
        </a:p>
      </dgm:t>
    </dgm:pt>
    <dgm:pt modelId="{869312B1-F671-4B46-A233-C5E35E933BD0}" type="parTrans" cxnId="{C1D57A90-79BC-4ACA-8D7A-264AA15FC867}">
      <dgm:prSet/>
      <dgm:spPr/>
      <dgm:t>
        <a:bodyPr/>
        <a:lstStyle/>
        <a:p>
          <a:endParaRPr lang="pt-BR" sz="800" b="0"/>
        </a:p>
      </dgm:t>
    </dgm:pt>
    <dgm:pt modelId="{B6BBB0C8-4372-4B83-A797-A70B9726396D}" type="sibTrans" cxnId="{C1D57A90-79BC-4ACA-8D7A-264AA15FC867}">
      <dgm:prSet/>
      <dgm:spPr/>
      <dgm:t>
        <a:bodyPr/>
        <a:lstStyle/>
        <a:p>
          <a:endParaRPr lang="pt-BR" sz="800" b="0"/>
        </a:p>
      </dgm:t>
    </dgm:pt>
    <dgm:pt modelId="{535BDCC6-5938-4B72-BAAD-A633D430790A}">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R1</a:t>
          </a:r>
        </a:p>
      </dgm:t>
    </dgm:pt>
    <dgm:pt modelId="{9DE7306C-2665-4A24-B65F-4F253A4CF798}" type="parTrans" cxnId="{6239E387-5E35-4EEC-AA1C-F92F3653CA95}">
      <dgm:prSet/>
      <dgm:spPr/>
      <dgm:t>
        <a:bodyPr/>
        <a:lstStyle/>
        <a:p>
          <a:endParaRPr lang="pt-BR" sz="800" b="0"/>
        </a:p>
      </dgm:t>
    </dgm:pt>
    <dgm:pt modelId="{36C87743-B188-46EC-BE92-9799E9A54E81}" type="sibTrans" cxnId="{6239E387-5E35-4EEC-AA1C-F92F3653CA95}">
      <dgm:prSet/>
      <dgm:spPr/>
      <dgm:t>
        <a:bodyPr/>
        <a:lstStyle/>
        <a:p>
          <a:endParaRPr lang="pt-BR" sz="800" b="0"/>
        </a:p>
      </dgm:t>
    </dgm:pt>
    <dgm:pt modelId="{C33589A2-F4B4-4B65-888D-14388F13075C}">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R2</a:t>
          </a:r>
        </a:p>
      </dgm:t>
    </dgm:pt>
    <dgm:pt modelId="{C80CEEA8-91ED-411F-B11F-93C766411A97}" type="parTrans" cxnId="{6ECB323A-F713-42C4-B84C-F5BC39289C45}">
      <dgm:prSet/>
      <dgm:spPr/>
      <dgm:t>
        <a:bodyPr/>
        <a:lstStyle/>
        <a:p>
          <a:endParaRPr lang="pt-BR" sz="800" b="0"/>
        </a:p>
      </dgm:t>
    </dgm:pt>
    <dgm:pt modelId="{E31E8F71-F78B-4BCC-9EFD-15AD878D87D8}" type="sibTrans" cxnId="{6ECB323A-F713-42C4-B84C-F5BC39289C45}">
      <dgm:prSet/>
      <dgm:spPr/>
      <dgm:t>
        <a:bodyPr/>
        <a:lstStyle/>
        <a:p>
          <a:endParaRPr lang="pt-BR" sz="800" b="0"/>
        </a:p>
      </dgm:t>
    </dgm:pt>
    <dgm:pt modelId="{5F63F72C-BBE5-4673-B146-C01815D9FFB8}">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R3</a:t>
          </a:r>
        </a:p>
      </dgm:t>
    </dgm:pt>
    <dgm:pt modelId="{EF7A8727-A6F5-4FE3-9A51-36B15E802005}" type="parTrans" cxnId="{AAA6C241-2116-4865-9EF9-23265F6458A8}">
      <dgm:prSet/>
      <dgm:spPr/>
      <dgm:t>
        <a:bodyPr/>
        <a:lstStyle/>
        <a:p>
          <a:endParaRPr lang="pt-BR" sz="800" b="0"/>
        </a:p>
      </dgm:t>
    </dgm:pt>
    <dgm:pt modelId="{1CA49394-C13D-488B-A373-27609610164A}" type="sibTrans" cxnId="{AAA6C241-2116-4865-9EF9-23265F6458A8}">
      <dgm:prSet/>
      <dgm:spPr/>
      <dgm:t>
        <a:bodyPr/>
        <a:lstStyle/>
        <a:p>
          <a:endParaRPr lang="pt-BR" sz="800" b="0"/>
        </a:p>
      </dgm:t>
    </dgm:pt>
    <dgm:pt modelId="{19E91616-7CFE-4314-94A1-A93548E295C0}">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R4</a:t>
          </a:r>
        </a:p>
      </dgm:t>
    </dgm:pt>
    <dgm:pt modelId="{15983507-C6E0-4483-ADF7-4205828325FC}" type="parTrans" cxnId="{502B03BB-6CD1-48FB-BE42-3843EB817841}">
      <dgm:prSet/>
      <dgm:spPr/>
      <dgm:t>
        <a:bodyPr/>
        <a:lstStyle/>
        <a:p>
          <a:endParaRPr lang="pt-BR" sz="800" b="0"/>
        </a:p>
      </dgm:t>
    </dgm:pt>
    <dgm:pt modelId="{9314CAB2-B7E3-430C-ACEB-D6959D72D362}" type="sibTrans" cxnId="{502B03BB-6CD1-48FB-BE42-3843EB817841}">
      <dgm:prSet/>
      <dgm:spPr/>
      <dgm:t>
        <a:bodyPr/>
        <a:lstStyle/>
        <a:p>
          <a:endParaRPr lang="pt-BR" sz="800" b="0"/>
        </a:p>
      </dgm:t>
    </dgm:pt>
    <dgm:pt modelId="{0FEE1CA4-E324-4BC2-BC4B-692220DF5FDE}">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R5</a:t>
          </a:r>
        </a:p>
      </dgm:t>
    </dgm:pt>
    <dgm:pt modelId="{43222F35-A8EA-443F-A239-EA35F5F2A63F}" type="parTrans" cxnId="{485FD855-F4F1-4517-938C-6303CC921024}">
      <dgm:prSet/>
      <dgm:spPr/>
      <dgm:t>
        <a:bodyPr/>
        <a:lstStyle/>
        <a:p>
          <a:endParaRPr lang="pt-BR" sz="800" b="0"/>
        </a:p>
      </dgm:t>
    </dgm:pt>
    <dgm:pt modelId="{68625C1D-D618-4E86-AB37-C3926EA41743}" type="sibTrans" cxnId="{485FD855-F4F1-4517-938C-6303CC921024}">
      <dgm:prSet/>
      <dgm:spPr/>
      <dgm:t>
        <a:bodyPr/>
        <a:lstStyle/>
        <a:p>
          <a:endParaRPr lang="pt-BR" sz="800" b="0"/>
        </a:p>
      </dgm:t>
    </dgm:pt>
    <dgm:pt modelId="{D5CF1CA2-A781-4B0B-8075-7DEA89E8E380}">
      <dgm:prSet custT="1"/>
      <dgm:spPr>
        <a:solidFill>
          <a:schemeClr val="accent6">
            <a:lumMod val="50000"/>
          </a:schemeClr>
        </a:solidFill>
        <a:scene3d>
          <a:camera prst="orthographicFront"/>
          <a:lightRig rig="threePt" dir="t"/>
        </a:scene3d>
        <a:sp3d>
          <a:bevelT w="114300" prst="hardEdge"/>
        </a:sp3d>
      </dgm:spPr>
      <dgm:t>
        <a:bodyPr/>
        <a:lstStyle/>
        <a:p>
          <a:r>
            <a:rPr lang="pt-BR" sz="900" b="1" dirty="0"/>
            <a:t>R6</a:t>
          </a:r>
        </a:p>
      </dgm:t>
    </dgm:pt>
    <dgm:pt modelId="{9804B675-0B8D-4607-8847-E1B489DB0204}" type="parTrans" cxnId="{4512D3B9-14DF-4095-9A41-956E3962F0C9}">
      <dgm:prSet/>
      <dgm:spPr/>
      <dgm:t>
        <a:bodyPr/>
        <a:lstStyle/>
        <a:p>
          <a:endParaRPr lang="pt-BR" sz="800" b="0"/>
        </a:p>
      </dgm:t>
    </dgm:pt>
    <dgm:pt modelId="{25FA1F6D-08FC-4732-AE09-E226F5A6BFE2}" type="sibTrans" cxnId="{4512D3B9-14DF-4095-9A41-956E3962F0C9}">
      <dgm:prSet/>
      <dgm:spPr/>
      <dgm:t>
        <a:bodyPr/>
        <a:lstStyle/>
        <a:p>
          <a:endParaRPr lang="pt-BR" sz="800" b="0"/>
        </a:p>
      </dgm:t>
    </dgm:pt>
    <dgm:pt modelId="{E36BC86B-4E96-4B78-B54F-B1CABDA9FD1A}">
      <dgm:prSet custT="1"/>
      <dgm:spPr>
        <a:solidFill>
          <a:schemeClr val="accent4">
            <a:lumMod val="75000"/>
          </a:schemeClr>
        </a:solidFill>
        <a:scene3d>
          <a:camera prst="orthographicFront"/>
          <a:lightRig rig="threePt" dir="t"/>
        </a:scene3d>
        <a:sp3d>
          <a:bevelT w="114300" prst="hardEdge"/>
        </a:sp3d>
      </dgm:spPr>
      <dgm:t>
        <a:bodyPr/>
        <a:lstStyle/>
        <a:p>
          <a:r>
            <a:rPr lang="pt-BR" sz="900" b="1" dirty="0"/>
            <a:t>R7</a:t>
          </a:r>
        </a:p>
      </dgm:t>
    </dgm:pt>
    <dgm:pt modelId="{BEC82341-BC58-47DA-8B7D-C0E97544683B}" type="parTrans" cxnId="{D0CCF011-7669-4C0A-8FA7-98876D34F633}">
      <dgm:prSet/>
      <dgm:spPr/>
      <dgm:t>
        <a:bodyPr/>
        <a:lstStyle/>
        <a:p>
          <a:endParaRPr lang="pt-BR" sz="800" b="0"/>
        </a:p>
      </dgm:t>
    </dgm:pt>
    <dgm:pt modelId="{1C405369-1540-460A-9EFE-82AAC6184449}" type="sibTrans" cxnId="{D0CCF011-7669-4C0A-8FA7-98876D34F633}">
      <dgm:prSet/>
      <dgm:spPr/>
      <dgm:t>
        <a:bodyPr/>
        <a:lstStyle/>
        <a:p>
          <a:endParaRPr lang="pt-BR" sz="800" b="0"/>
        </a:p>
      </dgm:t>
    </dgm:pt>
    <dgm:pt modelId="{3B247BBB-87F1-4816-B864-B8D214FC8CEE}">
      <dgm:prSet custT="1"/>
      <dgm:spPr>
        <a:solidFill>
          <a:schemeClr val="accent4">
            <a:lumMod val="50000"/>
          </a:schemeClr>
        </a:solidFill>
        <a:scene3d>
          <a:camera prst="orthographicFront"/>
          <a:lightRig rig="threePt" dir="t"/>
        </a:scene3d>
        <a:sp3d>
          <a:bevelT w="114300" prst="hardEdge"/>
        </a:sp3d>
      </dgm:spPr>
      <dgm:t>
        <a:bodyPr/>
        <a:lstStyle/>
        <a:p>
          <a:r>
            <a:rPr lang="pt-BR" sz="900" b="1" dirty="0"/>
            <a:t>R8</a:t>
          </a:r>
        </a:p>
      </dgm:t>
    </dgm:pt>
    <dgm:pt modelId="{E5068993-A62A-4C44-AF33-4F59DF8F1173}" type="parTrans" cxnId="{9FDB8BBD-F544-4D50-BB5C-1EC9FAF66C0C}">
      <dgm:prSet/>
      <dgm:spPr/>
      <dgm:t>
        <a:bodyPr/>
        <a:lstStyle/>
        <a:p>
          <a:endParaRPr lang="pt-BR" sz="800" b="0"/>
        </a:p>
      </dgm:t>
    </dgm:pt>
    <dgm:pt modelId="{6D029716-70E7-411E-81E2-B523EB8D89ED}" type="sibTrans" cxnId="{9FDB8BBD-F544-4D50-BB5C-1EC9FAF66C0C}">
      <dgm:prSet/>
      <dgm:spPr/>
      <dgm:t>
        <a:bodyPr/>
        <a:lstStyle/>
        <a:p>
          <a:endParaRPr lang="pt-BR" sz="800" b="0"/>
        </a:p>
      </dgm:t>
    </dgm:pt>
    <dgm:pt modelId="{C5CF9965-A481-484C-BB4C-4972B02418D5}">
      <dgm:prSet custT="1"/>
      <dgm:spPr>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gm:spPr>
      <dgm:t>
        <a:bodyPr spcFirstLastPara="0" vert="horz" wrap="square" lIns="32004" tIns="10668" rIns="10668" bIns="10668" numCol="1" spcCol="1270" anchor="ctr" anchorCtr="0"/>
        <a:lstStyle/>
        <a:p>
          <a:r>
            <a:rPr lang="pt-BR" sz="800" b="0" kern="1200" dirty="0">
              <a:solidFill>
                <a:prstClr val="white"/>
              </a:solidFill>
              <a:latin typeface="Calibri" panose="020F0502020204030204"/>
              <a:ea typeface="+mn-ea"/>
              <a:cs typeface="+mn-cs"/>
            </a:rPr>
            <a:t>V5</a:t>
          </a:r>
        </a:p>
      </dgm:t>
    </dgm:pt>
    <dgm:pt modelId="{5C005AFE-86C6-41C4-A35F-A22D21BDAE51}" type="sibTrans" cxnId="{8501FECD-3078-4E19-9406-52180181D044}">
      <dgm:prSet/>
      <dgm:spPr/>
      <dgm:t>
        <a:bodyPr/>
        <a:lstStyle/>
        <a:p>
          <a:endParaRPr lang="pt-BR" sz="800" b="0"/>
        </a:p>
      </dgm:t>
    </dgm:pt>
    <dgm:pt modelId="{3ADE9FF8-88C3-4923-A7CF-F41508C5E00D}" type="parTrans" cxnId="{8501FECD-3078-4E19-9406-52180181D044}">
      <dgm:prSet/>
      <dgm:spPr/>
      <dgm:t>
        <a:bodyPr/>
        <a:lstStyle/>
        <a:p>
          <a:endParaRPr lang="pt-BR" sz="800" b="0"/>
        </a:p>
      </dgm:t>
    </dgm:pt>
    <dgm:pt modelId="{07405083-3EA7-4B5A-8756-5D97B9EC9284}" type="pres">
      <dgm:prSet presAssocID="{5C9B372F-D793-42A6-8D63-2C00CE998181}" presName="Name0" presStyleCnt="0">
        <dgm:presLayoutVars>
          <dgm:dir/>
          <dgm:animLvl val="lvl"/>
          <dgm:resizeHandles val="exact"/>
        </dgm:presLayoutVars>
      </dgm:prSet>
      <dgm:spPr/>
    </dgm:pt>
    <dgm:pt modelId="{2B3AF678-430A-45A6-A0B7-6144798D8796}" type="pres">
      <dgm:prSet presAssocID="{4551D8F3-2681-4D2E-BD31-ED609973373F}" presName="parTxOnly" presStyleLbl="node1" presStyleIdx="0" presStyleCnt="16" custScaleX="85259" custScaleY="78207">
        <dgm:presLayoutVars>
          <dgm:chMax val="0"/>
          <dgm:chPref val="0"/>
          <dgm:bulletEnabled val="1"/>
        </dgm:presLayoutVars>
      </dgm:prSet>
      <dgm:spPr/>
    </dgm:pt>
    <dgm:pt modelId="{FE656596-753A-45A2-B31C-7544D522EEE2}" type="pres">
      <dgm:prSet presAssocID="{2FBA49CE-B802-4656-920F-ADE630D66DEF}" presName="parTxOnlySpace" presStyleCnt="0"/>
      <dgm:spPr>
        <a:scene3d>
          <a:camera prst="orthographicFront"/>
          <a:lightRig rig="threePt" dir="t"/>
        </a:scene3d>
        <a:sp3d>
          <a:bevelT w="114300" prst="hardEdge"/>
        </a:sp3d>
      </dgm:spPr>
    </dgm:pt>
    <dgm:pt modelId="{84F0BAFA-6C3C-44D7-9C9C-416814B01CDB}" type="pres">
      <dgm:prSet presAssocID="{3822A602-3327-4F63-87F9-A68A21BB8646}" presName="parTxOnly" presStyleLbl="node1" presStyleIdx="1" presStyleCnt="16" custScaleX="85259" custScaleY="78207">
        <dgm:presLayoutVars>
          <dgm:chMax val="0"/>
          <dgm:chPref val="0"/>
          <dgm:bulletEnabled val="1"/>
        </dgm:presLayoutVars>
      </dgm:prSet>
      <dgm:spPr/>
    </dgm:pt>
    <dgm:pt modelId="{5631D8A7-D3AC-4C7A-A64F-1309F72D8165}" type="pres">
      <dgm:prSet presAssocID="{2EABE98C-E569-49D5-B4A9-D1C434F222A2}" presName="parTxOnlySpace" presStyleCnt="0"/>
      <dgm:spPr>
        <a:scene3d>
          <a:camera prst="orthographicFront"/>
          <a:lightRig rig="threePt" dir="t"/>
        </a:scene3d>
        <a:sp3d>
          <a:bevelT w="114300" prst="hardEdge"/>
        </a:sp3d>
      </dgm:spPr>
    </dgm:pt>
    <dgm:pt modelId="{60578FF4-2981-4DC3-B7B1-6BE794874124}" type="pres">
      <dgm:prSet presAssocID="{B9413B37-6A46-49FE-A40D-A05AE296AC5E}" presName="parTxOnly" presStyleLbl="node1" presStyleIdx="2" presStyleCnt="16" custScaleX="85259" custScaleY="78207">
        <dgm:presLayoutVars>
          <dgm:chMax val="0"/>
          <dgm:chPref val="0"/>
          <dgm:bulletEnabled val="1"/>
        </dgm:presLayoutVars>
      </dgm:prSet>
      <dgm:spPr/>
    </dgm:pt>
    <dgm:pt modelId="{EC873A70-2B03-4ADA-B01C-F14968C0C301}" type="pres">
      <dgm:prSet presAssocID="{4E5D62C7-AA2B-4C06-9479-4FB7CBF6EE9B}" presName="parTxOnlySpace" presStyleCnt="0"/>
      <dgm:spPr>
        <a:scene3d>
          <a:camera prst="orthographicFront"/>
          <a:lightRig rig="threePt" dir="t"/>
        </a:scene3d>
        <a:sp3d>
          <a:bevelT w="114300" prst="hardEdge"/>
        </a:sp3d>
      </dgm:spPr>
    </dgm:pt>
    <dgm:pt modelId="{166CF289-8A6E-46F6-B691-584445D360C2}" type="pres">
      <dgm:prSet presAssocID="{85982EBB-FFE4-4349-9694-938E06C36462}" presName="parTxOnly" presStyleLbl="node1" presStyleIdx="3" presStyleCnt="16" custScaleX="85259" custScaleY="78207">
        <dgm:presLayoutVars>
          <dgm:chMax val="0"/>
          <dgm:chPref val="0"/>
          <dgm:bulletEnabled val="1"/>
        </dgm:presLayoutVars>
      </dgm:prSet>
      <dgm:spPr/>
    </dgm:pt>
    <dgm:pt modelId="{F4D2DBBD-6FD2-4061-905F-7AABEDFC3851}" type="pres">
      <dgm:prSet presAssocID="{A6E7CDB3-6130-49BF-B092-373CCC496DE8}" presName="parTxOnlySpace" presStyleCnt="0"/>
      <dgm:spPr>
        <a:scene3d>
          <a:camera prst="orthographicFront"/>
          <a:lightRig rig="threePt" dir="t"/>
        </a:scene3d>
        <a:sp3d>
          <a:bevelT w="114300" prst="hardEdge"/>
        </a:sp3d>
      </dgm:spPr>
    </dgm:pt>
    <dgm:pt modelId="{9D65BEE3-00CC-4D2E-9057-77F178D42965}" type="pres">
      <dgm:prSet presAssocID="{325844B5-DFFF-44E9-8548-6FFF6675B74C}" presName="parTxOnly" presStyleLbl="node1" presStyleIdx="4" presStyleCnt="16" custScaleX="85259" custScaleY="78207">
        <dgm:presLayoutVars>
          <dgm:chMax val="0"/>
          <dgm:chPref val="0"/>
          <dgm:bulletEnabled val="1"/>
        </dgm:presLayoutVars>
      </dgm:prSet>
      <dgm:spPr/>
    </dgm:pt>
    <dgm:pt modelId="{779F3463-F9B2-4DAD-A534-AC6B02467203}" type="pres">
      <dgm:prSet presAssocID="{C9F57BCC-0F62-4785-9593-4BDD22B5B3C6}" presName="parTxOnlySpace" presStyleCnt="0"/>
      <dgm:spPr>
        <a:scene3d>
          <a:camera prst="orthographicFront"/>
          <a:lightRig rig="threePt" dir="t"/>
        </a:scene3d>
        <a:sp3d>
          <a:bevelT w="114300" prst="hardEdge"/>
        </a:sp3d>
      </dgm:spPr>
    </dgm:pt>
    <dgm:pt modelId="{3D99A06E-6647-4F95-8021-C5FC8EDE0F3A}" type="pres">
      <dgm:prSet presAssocID="{C5CF9965-A481-484C-BB4C-4972B02418D5}" presName="parTxOnly" presStyleLbl="node1" presStyleIdx="5" presStyleCnt="16" custScaleX="85259" custScaleY="78207">
        <dgm:presLayoutVars>
          <dgm:chMax val="0"/>
          <dgm:chPref val="0"/>
          <dgm:bulletEnabled val="1"/>
        </dgm:presLayoutVars>
      </dgm:prSet>
      <dgm:spPr>
        <a:xfrm>
          <a:off x="1590679" y="184540"/>
          <a:ext cx="352967" cy="141186"/>
        </a:xfrm>
        <a:prstGeom prst="chevron">
          <a:avLst/>
        </a:prstGeom>
      </dgm:spPr>
    </dgm:pt>
    <dgm:pt modelId="{4A0EA3E3-9EFE-45B8-B4F9-D21AB37D9941}" type="pres">
      <dgm:prSet presAssocID="{5C005AFE-86C6-41C4-A35F-A22D21BDAE51}" presName="parTxOnlySpace" presStyleCnt="0"/>
      <dgm:spPr>
        <a:scene3d>
          <a:camera prst="orthographicFront"/>
          <a:lightRig rig="threePt" dir="t"/>
        </a:scene3d>
        <a:sp3d>
          <a:bevelT w="114300" prst="hardEdge"/>
        </a:sp3d>
      </dgm:spPr>
    </dgm:pt>
    <dgm:pt modelId="{A04073DA-A167-4196-9E45-4A396B59004D}" type="pres">
      <dgm:prSet presAssocID="{C15662BD-891E-42C4-BA11-7A4479817561}" presName="parTxOnly" presStyleLbl="node1" presStyleIdx="6" presStyleCnt="16" custScaleX="85259" custScaleY="78207">
        <dgm:presLayoutVars>
          <dgm:chMax val="0"/>
          <dgm:chPref val="0"/>
          <dgm:bulletEnabled val="1"/>
        </dgm:presLayoutVars>
      </dgm:prSet>
      <dgm:spPr/>
    </dgm:pt>
    <dgm:pt modelId="{268B4CF3-1F4B-42BB-BF18-4A16F691B04A}" type="pres">
      <dgm:prSet presAssocID="{0A62B457-9264-4D01-83B6-BC7A987E3C65}" presName="parTxOnlySpace" presStyleCnt="0"/>
      <dgm:spPr>
        <a:scene3d>
          <a:camera prst="orthographicFront"/>
          <a:lightRig rig="threePt" dir="t"/>
        </a:scene3d>
        <a:sp3d>
          <a:bevelT w="114300" prst="hardEdge"/>
        </a:sp3d>
      </dgm:spPr>
    </dgm:pt>
    <dgm:pt modelId="{F2A2B762-2EDE-4F08-AC45-112B8CF859BE}" type="pres">
      <dgm:prSet presAssocID="{6FEFD80E-B4E8-4704-A3F7-B68E2747FEE2}" presName="parTxOnly" presStyleLbl="node1" presStyleIdx="7" presStyleCnt="16" custScaleX="85259" custScaleY="78207">
        <dgm:presLayoutVars>
          <dgm:chMax val="0"/>
          <dgm:chPref val="0"/>
          <dgm:bulletEnabled val="1"/>
        </dgm:presLayoutVars>
      </dgm:prSet>
      <dgm:spPr/>
    </dgm:pt>
    <dgm:pt modelId="{E4026FBA-9D8D-4461-B9BE-95AE96D0819F}" type="pres">
      <dgm:prSet presAssocID="{B6BBB0C8-4372-4B83-A797-A70B9726396D}" presName="parTxOnlySpace" presStyleCnt="0"/>
      <dgm:spPr>
        <a:scene3d>
          <a:camera prst="orthographicFront"/>
          <a:lightRig rig="threePt" dir="t"/>
        </a:scene3d>
        <a:sp3d>
          <a:bevelT w="114300" prst="hardEdge"/>
        </a:sp3d>
      </dgm:spPr>
    </dgm:pt>
    <dgm:pt modelId="{FEA88AA6-8F0C-45D5-9FAF-3695EF182312}" type="pres">
      <dgm:prSet presAssocID="{535BDCC6-5938-4B72-BAAD-A633D430790A}" presName="parTxOnly" presStyleLbl="node1" presStyleIdx="8" presStyleCnt="16" custScaleX="83305" custScaleY="79279">
        <dgm:presLayoutVars>
          <dgm:chMax val="0"/>
          <dgm:chPref val="0"/>
          <dgm:bulletEnabled val="1"/>
        </dgm:presLayoutVars>
      </dgm:prSet>
      <dgm:spPr/>
    </dgm:pt>
    <dgm:pt modelId="{B95F5F04-1470-4598-9DDD-1E73066C61D8}" type="pres">
      <dgm:prSet presAssocID="{36C87743-B188-46EC-BE92-9799E9A54E81}" presName="parTxOnlySpace" presStyleCnt="0"/>
      <dgm:spPr>
        <a:scene3d>
          <a:camera prst="orthographicFront"/>
          <a:lightRig rig="threePt" dir="t"/>
        </a:scene3d>
        <a:sp3d>
          <a:bevelT w="114300" prst="hardEdge"/>
        </a:sp3d>
      </dgm:spPr>
    </dgm:pt>
    <dgm:pt modelId="{90DC3813-9FA2-4791-B375-C9E1CF11582D}" type="pres">
      <dgm:prSet presAssocID="{C33589A2-F4B4-4B65-888D-14388F13075C}" presName="parTxOnly" presStyleLbl="node1" presStyleIdx="9" presStyleCnt="16" custScaleX="81332" custScaleY="79915">
        <dgm:presLayoutVars>
          <dgm:chMax val="0"/>
          <dgm:chPref val="0"/>
          <dgm:bulletEnabled val="1"/>
        </dgm:presLayoutVars>
      </dgm:prSet>
      <dgm:spPr/>
    </dgm:pt>
    <dgm:pt modelId="{BCA01B9E-237A-4502-BAA6-C4EF5F9DADD3}" type="pres">
      <dgm:prSet presAssocID="{E31E8F71-F78B-4BCC-9EFD-15AD878D87D8}" presName="parTxOnlySpace" presStyleCnt="0"/>
      <dgm:spPr>
        <a:scene3d>
          <a:camera prst="orthographicFront"/>
          <a:lightRig rig="threePt" dir="t"/>
        </a:scene3d>
        <a:sp3d>
          <a:bevelT w="114300" prst="hardEdge"/>
        </a:sp3d>
      </dgm:spPr>
    </dgm:pt>
    <dgm:pt modelId="{2887593D-A67C-4FB7-B384-8194F91662B3}" type="pres">
      <dgm:prSet presAssocID="{5F63F72C-BBE5-4673-B146-C01815D9FFB8}" presName="parTxOnly" presStyleLbl="node1" presStyleIdx="10" presStyleCnt="16" custScaleX="79318" custScaleY="80386">
        <dgm:presLayoutVars>
          <dgm:chMax val="0"/>
          <dgm:chPref val="0"/>
          <dgm:bulletEnabled val="1"/>
        </dgm:presLayoutVars>
      </dgm:prSet>
      <dgm:spPr/>
    </dgm:pt>
    <dgm:pt modelId="{61464331-68E0-46A6-AA97-D3EB2199E755}" type="pres">
      <dgm:prSet presAssocID="{1CA49394-C13D-488B-A373-27609610164A}" presName="parTxOnlySpace" presStyleCnt="0"/>
      <dgm:spPr>
        <a:scene3d>
          <a:camera prst="orthographicFront"/>
          <a:lightRig rig="threePt" dir="t"/>
        </a:scene3d>
        <a:sp3d>
          <a:bevelT w="114300" prst="hardEdge"/>
        </a:sp3d>
      </dgm:spPr>
    </dgm:pt>
    <dgm:pt modelId="{008D82F3-F74D-486F-ABA4-3F15DF889232}" type="pres">
      <dgm:prSet presAssocID="{19E91616-7CFE-4314-94A1-A93548E295C0}" presName="parTxOnly" presStyleLbl="node1" presStyleIdx="11" presStyleCnt="16" custScaleX="77154" custScaleY="80702">
        <dgm:presLayoutVars>
          <dgm:chMax val="0"/>
          <dgm:chPref val="0"/>
          <dgm:bulletEnabled val="1"/>
        </dgm:presLayoutVars>
      </dgm:prSet>
      <dgm:spPr/>
    </dgm:pt>
    <dgm:pt modelId="{A5E900A6-0C0E-4230-8175-BA2217F49A6C}" type="pres">
      <dgm:prSet presAssocID="{9314CAB2-B7E3-430C-ACEB-D6959D72D362}" presName="parTxOnlySpace" presStyleCnt="0"/>
      <dgm:spPr>
        <a:scene3d>
          <a:camera prst="orthographicFront"/>
          <a:lightRig rig="threePt" dir="t"/>
        </a:scene3d>
        <a:sp3d>
          <a:bevelT w="114300" prst="hardEdge"/>
        </a:sp3d>
      </dgm:spPr>
    </dgm:pt>
    <dgm:pt modelId="{072A96EB-653E-4611-8CD1-74F7B36FA15A}" type="pres">
      <dgm:prSet presAssocID="{0FEE1CA4-E324-4BC2-BC4B-692220DF5FDE}" presName="parTxOnly" presStyleLbl="node1" presStyleIdx="12" presStyleCnt="16" custScaleX="74871" custScaleY="80743">
        <dgm:presLayoutVars>
          <dgm:chMax val="0"/>
          <dgm:chPref val="0"/>
          <dgm:bulletEnabled val="1"/>
        </dgm:presLayoutVars>
      </dgm:prSet>
      <dgm:spPr/>
    </dgm:pt>
    <dgm:pt modelId="{D5DB54D2-54BD-4220-AE14-CAC8C5F7E1C9}" type="pres">
      <dgm:prSet presAssocID="{68625C1D-D618-4E86-AB37-C3926EA41743}" presName="parTxOnlySpace" presStyleCnt="0"/>
      <dgm:spPr>
        <a:scene3d>
          <a:camera prst="orthographicFront"/>
          <a:lightRig rig="threePt" dir="t"/>
        </a:scene3d>
        <a:sp3d>
          <a:bevelT w="114300" prst="hardEdge"/>
        </a:sp3d>
      </dgm:spPr>
    </dgm:pt>
    <dgm:pt modelId="{53CA26B1-9562-413E-862E-6DA179BD163A}" type="pres">
      <dgm:prSet presAssocID="{D5CF1CA2-A781-4B0B-8075-7DEA89E8E380}" presName="parTxOnly" presStyleLbl="node1" presStyleIdx="13" presStyleCnt="16" custScaleX="114065" custScaleY="121083">
        <dgm:presLayoutVars>
          <dgm:chMax val="0"/>
          <dgm:chPref val="0"/>
          <dgm:bulletEnabled val="1"/>
        </dgm:presLayoutVars>
      </dgm:prSet>
      <dgm:spPr/>
    </dgm:pt>
    <dgm:pt modelId="{5DA4E27C-D1F9-4A6A-B9DD-AA376C7C5D32}" type="pres">
      <dgm:prSet presAssocID="{25FA1F6D-08FC-4732-AE09-E226F5A6BFE2}" presName="parTxOnlySpace" presStyleCnt="0"/>
      <dgm:spPr>
        <a:scene3d>
          <a:camera prst="orthographicFront"/>
          <a:lightRig rig="threePt" dir="t"/>
        </a:scene3d>
        <a:sp3d>
          <a:bevelT w="114300" prst="hardEdge"/>
        </a:sp3d>
      </dgm:spPr>
    </dgm:pt>
    <dgm:pt modelId="{53E80641-9F41-41D2-9465-A31DFC303728}" type="pres">
      <dgm:prSet presAssocID="{E36BC86B-4E96-4B78-B54F-B1CABDA9FD1A}" presName="parTxOnly" presStyleLbl="node1" presStyleIdx="14" presStyleCnt="16" custScaleX="114065" custScaleY="121083">
        <dgm:presLayoutVars>
          <dgm:chMax val="0"/>
          <dgm:chPref val="0"/>
          <dgm:bulletEnabled val="1"/>
        </dgm:presLayoutVars>
      </dgm:prSet>
      <dgm:spPr/>
    </dgm:pt>
    <dgm:pt modelId="{BAE34F2F-B8DE-4195-A5AA-F4853039D900}" type="pres">
      <dgm:prSet presAssocID="{1C405369-1540-460A-9EFE-82AAC6184449}" presName="parTxOnlySpace" presStyleCnt="0"/>
      <dgm:spPr>
        <a:scene3d>
          <a:camera prst="orthographicFront"/>
          <a:lightRig rig="threePt" dir="t"/>
        </a:scene3d>
        <a:sp3d>
          <a:bevelT w="114300" prst="hardEdge"/>
        </a:sp3d>
      </dgm:spPr>
    </dgm:pt>
    <dgm:pt modelId="{22B34C9A-4A6C-418A-8788-DAF46BDD63DD}" type="pres">
      <dgm:prSet presAssocID="{3B247BBB-87F1-4816-B864-B8D214FC8CEE}" presName="parTxOnly" presStyleLbl="node1" presStyleIdx="15" presStyleCnt="16" custScaleX="118919" custScaleY="121083">
        <dgm:presLayoutVars>
          <dgm:chMax val="0"/>
          <dgm:chPref val="0"/>
          <dgm:bulletEnabled val="1"/>
        </dgm:presLayoutVars>
      </dgm:prSet>
      <dgm:spPr/>
    </dgm:pt>
  </dgm:ptLst>
  <dgm:cxnLst>
    <dgm:cxn modelId="{146A4411-A672-4A64-B111-92AA193CA3D2}" type="presOf" srcId="{3822A602-3327-4F63-87F9-A68A21BB8646}" destId="{84F0BAFA-6C3C-44D7-9C9C-416814B01CDB}" srcOrd="0" destOrd="0" presId="urn:microsoft.com/office/officeart/2005/8/layout/chevron1"/>
    <dgm:cxn modelId="{D0CCF011-7669-4C0A-8FA7-98876D34F633}" srcId="{5C9B372F-D793-42A6-8D63-2C00CE998181}" destId="{E36BC86B-4E96-4B78-B54F-B1CABDA9FD1A}" srcOrd="14" destOrd="0" parTransId="{BEC82341-BC58-47DA-8B7D-C0E97544683B}" sibTransId="{1C405369-1540-460A-9EFE-82AAC6184449}"/>
    <dgm:cxn modelId="{65E87A18-7E7D-41A6-9B65-BC7C786E6DD9}" srcId="{5C9B372F-D793-42A6-8D63-2C00CE998181}" destId="{325844B5-DFFF-44E9-8548-6FFF6675B74C}" srcOrd="4" destOrd="0" parTransId="{336FA161-6EAB-4BB5-85D6-B03DD69FDB25}" sibTransId="{C9F57BCC-0F62-4785-9593-4BDD22B5B3C6}"/>
    <dgm:cxn modelId="{2B0B551F-F39D-4222-875D-F85F2F7D6E6E}" srcId="{5C9B372F-D793-42A6-8D63-2C00CE998181}" destId="{4551D8F3-2681-4D2E-BD31-ED609973373F}" srcOrd="0" destOrd="0" parTransId="{6DD83B43-5EE8-4FB4-8C09-D3C78DF1042A}" sibTransId="{2FBA49CE-B802-4656-920F-ADE630D66DEF}"/>
    <dgm:cxn modelId="{5A557B1F-AF14-4460-9125-65D273A37281}" type="presOf" srcId="{5C9B372F-D793-42A6-8D63-2C00CE998181}" destId="{07405083-3EA7-4B5A-8756-5D97B9EC9284}" srcOrd="0" destOrd="0" presId="urn:microsoft.com/office/officeart/2005/8/layout/chevron1"/>
    <dgm:cxn modelId="{DAE8F128-BB7E-4FD6-9E65-A6941285AFA6}" type="presOf" srcId="{4551D8F3-2681-4D2E-BD31-ED609973373F}" destId="{2B3AF678-430A-45A6-A0B7-6144798D8796}" srcOrd="0" destOrd="0" presId="urn:microsoft.com/office/officeart/2005/8/layout/chevron1"/>
    <dgm:cxn modelId="{FCDEA429-3965-4393-95D7-64464B1435F9}" type="presOf" srcId="{C33589A2-F4B4-4B65-888D-14388F13075C}" destId="{90DC3813-9FA2-4791-B375-C9E1CF11582D}" srcOrd="0" destOrd="0" presId="urn:microsoft.com/office/officeart/2005/8/layout/chevron1"/>
    <dgm:cxn modelId="{B810F434-AA40-4E24-8D81-050CB08B24E1}" type="presOf" srcId="{B9413B37-6A46-49FE-A40D-A05AE296AC5E}" destId="{60578FF4-2981-4DC3-B7B1-6BE794874124}" srcOrd="0" destOrd="0" presId="urn:microsoft.com/office/officeart/2005/8/layout/chevron1"/>
    <dgm:cxn modelId="{6ECB323A-F713-42C4-B84C-F5BC39289C45}" srcId="{5C9B372F-D793-42A6-8D63-2C00CE998181}" destId="{C33589A2-F4B4-4B65-888D-14388F13075C}" srcOrd="9" destOrd="0" parTransId="{C80CEEA8-91ED-411F-B11F-93C766411A97}" sibTransId="{E31E8F71-F78B-4BCC-9EFD-15AD878D87D8}"/>
    <dgm:cxn modelId="{63CC8B3F-46C9-404F-8AF7-CA19223A8FE4}" type="presOf" srcId="{535BDCC6-5938-4B72-BAAD-A633D430790A}" destId="{FEA88AA6-8F0C-45D5-9FAF-3695EF182312}" srcOrd="0" destOrd="0" presId="urn:microsoft.com/office/officeart/2005/8/layout/chevron1"/>
    <dgm:cxn modelId="{8BAE9160-B05C-4ACF-9132-8F7B1E9E0810}" type="presOf" srcId="{D5CF1CA2-A781-4B0B-8075-7DEA89E8E380}" destId="{53CA26B1-9562-413E-862E-6DA179BD163A}" srcOrd="0" destOrd="0" presId="urn:microsoft.com/office/officeart/2005/8/layout/chevron1"/>
    <dgm:cxn modelId="{AAA6C241-2116-4865-9EF9-23265F6458A8}" srcId="{5C9B372F-D793-42A6-8D63-2C00CE998181}" destId="{5F63F72C-BBE5-4673-B146-C01815D9FFB8}" srcOrd="10" destOrd="0" parTransId="{EF7A8727-A6F5-4FE3-9A51-36B15E802005}" sibTransId="{1CA49394-C13D-488B-A373-27609610164A}"/>
    <dgm:cxn modelId="{D33FCD69-9156-4290-A689-C0E319DA63CB}" type="presOf" srcId="{3B247BBB-87F1-4816-B864-B8D214FC8CEE}" destId="{22B34C9A-4A6C-418A-8788-DAF46BDD63DD}" srcOrd="0" destOrd="0" presId="urn:microsoft.com/office/officeart/2005/8/layout/chevron1"/>
    <dgm:cxn modelId="{3AC6E36C-C625-4DEE-909A-9C40DBA08DC3}" type="presOf" srcId="{6FEFD80E-B4E8-4704-A3F7-B68E2747FEE2}" destId="{F2A2B762-2EDE-4F08-AC45-112B8CF859BE}" srcOrd="0" destOrd="0" presId="urn:microsoft.com/office/officeart/2005/8/layout/chevron1"/>
    <dgm:cxn modelId="{55C3F66F-D48B-4436-86EB-DCB8C387785F}" srcId="{5C9B372F-D793-42A6-8D63-2C00CE998181}" destId="{C15662BD-891E-42C4-BA11-7A4479817561}" srcOrd="6" destOrd="0" parTransId="{3BED3D20-7C61-485E-877B-C88800B5E7DA}" sibTransId="{0A62B457-9264-4D01-83B6-BC7A987E3C65}"/>
    <dgm:cxn modelId="{485FD855-F4F1-4517-938C-6303CC921024}" srcId="{5C9B372F-D793-42A6-8D63-2C00CE998181}" destId="{0FEE1CA4-E324-4BC2-BC4B-692220DF5FDE}" srcOrd="12" destOrd="0" parTransId="{43222F35-A8EA-443F-A239-EA35F5F2A63F}" sibTransId="{68625C1D-D618-4E86-AB37-C3926EA41743}"/>
    <dgm:cxn modelId="{489B0A77-DEAD-43C5-94E5-7D97BFACC16C}" type="presOf" srcId="{E36BC86B-4E96-4B78-B54F-B1CABDA9FD1A}" destId="{53E80641-9F41-41D2-9465-A31DFC303728}" srcOrd="0" destOrd="0" presId="urn:microsoft.com/office/officeart/2005/8/layout/chevron1"/>
    <dgm:cxn modelId="{DF6B1378-D546-47EE-85B2-5B9419BB08FA}" srcId="{5C9B372F-D793-42A6-8D63-2C00CE998181}" destId="{3822A602-3327-4F63-87F9-A68A21BB8646}" srcOrd="1" destOrd="0" parTransId="{BA3E39DD-86E6-45DD-85B1-29DF78D321DB}" sibTransId="{2EABE98C-E569-49D5-B4A9-D1C434F222A2}"/>
    <dgm:cxn modelId="{B0D3527C-504F-4AF6-98D3-8FB904269E97}" type="presOf" srcId="{0FEE1CA4-E324-4BC2-BC4B-692220DF5FDE}" destId="{072A96EB-653E-4611-8CD1-74F7B36FA15A}" srcOrd="0" destOrd="0" presId="urn:microsoft.com/office/officeart/2005/8/layout/chevron1"/>
    <dgm:cxn modelId="{6239E387-5E35-4EEC-AA1C-F92F3653CA95}" srcId="{5C9B372F-D793-42A6-8D63-2C00CE998181}" destId="{535BDCC6-5938-4B72-BAAD-A633D430790A}" srcOrd="8" destOrd="0" parTransId="{9DE7306C-2665-4A24-B65F-4F253A4CF798}" sibTransId="{36C87743-B188-46EC-BE92-9799E9A54E81}"/>
    <dgm:cxn modelId="{C1D57A90-79BC-4ACA-8D7A-264AA15FC867}" srcId="{5C9B372F-D793-42A6-8D63-2C00CE998181}" destId="{6FEFD80E-B4E8-4704-A3F7-B68E2747FEE2}" srcOrd="7" destOrd="0" parTransId="{869312B1-F671-4B46-A233-C5E35E933BD0}" sibTransId="{B6BBB0C8-4372-4B83-A797-A70B9726396D}"/>
    <dgm:cxn modelId="{A9E2FEA4-F759-4C77-94AC-3F86C50E4926}" type="presOf" srcId="{C5CF9965-A481-484C-BB4C-4972B02418D5}" destId="{3D99A06E-6647-4F95-8021-C5FC8EDE0F3A}" srcOrd="0" destOrd="0" presId="urn:microsoft.com/office/officeart/2005/8/layout/chevron1"/>
    <dgm:cxn modelId="{8067B5B0-D5C0-4F3E-9DE7-796AA890400F}" type="presOf" srcId="{C15662BD-891E-42C4-BA11-7A4479817561}" destId="{A04073DA-A167-4196-9E45-4A396B59004D}" srcOrd="0" destOrd="0" presId="urn:microsoft.com/office/officeart/2005/8/layout/chevron1"/>
    <dgm:cxn modelId="{4512D3B9-14DF-4095-9A41-956E3962F0C9}" srcId="{5C9B372F-D793-42A6-8D63-2C00CE998181}" destId="{D5CF1CA2-A781-4B0B-8075-7DEA89E8E380}" srcOrd="13" destOrd="0" parTransId="{9804B675-0B8D-4607-8847-E1B489DB0204}" sibTransId="{25FA1F6D-08FC-4732-AE09-E226F5A6BFE2}"/>
    <dgm:cxn modelId="{3FA750BA-FCFA-4BA1-AA1B-EA78B0828DA4}" srcId="{5C9B372F-D793-42A6-8D63-2C00CE998181}" destId="{B9413B37-6A46-49FE-A40D-A05AE296AC5E}" srcOrd="2" destOrd="0" parTransId="{3E5ECCDC-2C63-4E0E-B92D-44BE3E686057}" sibTransId="{4E5D62C7-AA2B-4C06-9479-4FB7CBF6EE9B}"/>
    <dgm:cxn modelId="{502B03BB-6CD1-48FB-BE42-3843EB817841}" srcId="{5C9B372F-D793-42A6-8D63-2C00CE998181}" destId="{19E91616-7CFE-4314-94A1-A93548E295C0}" srcOrd="11" destOrd="0" parTransId="{15983507-C6E0-4483-ADF7-4205828325FC}" sibTransId="{9314CAB2-B7E3-430C-ACEB-D6959D72D362}"/>
    <dgm:cxn modelId="{9FDB8BBD-F544-4D50-BB5C-1EC9FAF66C0C}" srcId="{5C9B372F-D793-42A6-8D63-2C00CE998181}" destId="{3B247BBB-87F1-4816-B864-B8D214FC8CEE}" srcOrd="15" destOrd="0" parTransId="{E5068993-A62A-4C44-AF33-4F59DF8F1173}" sibTransId="{6D029716-70E7-411E-81E2-B523EB8D89ED}"/>
    <dgm:cxn modelId="{86E3A2BE-3B44-476A-BF9F-96A1EE388ADE}" type="presOf" srcId="{85982EBB-FFE4-4349-9694-938E06C36462}" destId="{166CF289-8A6E-46F6-B691-584445D360C2}" srcOrd="0" destOrd="0" presId="urn:microsoft.com/office/officeart/2005/8/layout/chevron1"/>
    <dgm:cxn modelId="{8BA650C9-2CDA-41C9-A5A0-7B1BEA6B3B55}" srcId="{5C9B372F-D793-42A6-8D63-2C00CE998181}" destId="{85982EBB-FFE4-4349-9694-938E06C36462}" srcOrd="3" destOrd="0" parTransId="{1D4B0894-925B-411E-8721-4AE3A821D352}" sibTransId="{A6E7CDB3-6130-49BF-B092-373CCC496DE8}"/>
    <dgm:cxn modelId="{8501FECD-3078-4E19-9406-52180181D044}" srcId="{5C9B372F-D793-42A6-8D63-2C00CE998181}" destId="{C5CF9965-A481-484C-BB4C-4972B02418D5}" srcOrd="5" destOrd="0" parTransId="{3ADE9FF8-88C3-4923-A7CF-F41508C5E00D}" sibTransId="{5C005AFE-86C6-41C4-A35F-A22D21BDAE51}"/>
    <dgm:cxn modelId="{06D4FFD1-731B-43D6-989B-9CDD3398C45B}" type="presOf" srcId="{19E91616-7CFE-4314-94A1-A93548E295C0}" destId="{008D82F3-F74D-486F-ABA4-3F15DF889232}" srcOrd="0" destOrd="0" presId="urn:microsoft.com/office/officeart/2005/8/layout/chevron1"/>
    <dgm:cxn modelId="{4B4C73DF-477E-4F81-BBF8-A75952FD2569}" type="presOf" srcId="{5F63F72C-BBE5-4673-B146-C01815D9FFB8}" destId="{2887593D-A67C-4FB7-B384-8194F91662B3}" srcOrd="0" destOrd="0" presId="urn:microsoft.com/office/officeart/2005/8/layout/chevron1"/>
    <dgm:cxn modelId="{3CA48AFF-4E94-40D7-9B85-823CC13681A6}" type="presOf" srcId="{325844B5-DFFF-44E9-8548-6FFF6675B74C}" destId="{9D65BEE3-00CC-4D2E-9057-77F178D42965}" srcOrd="0" destOrd="0" presId="urn:microsoft.com/office/officeart/2005/8/layout/chevron1"/>
    <dgm:cxn modelId="{5C00C638-DEA9-4378-ADDC-D5C508673C97}" type="presParOf" srcId="{07405083-3EA7-4B5A-8756-5D97B9EC9284}" destId="{2B3AF678-430A-45A6-A0B7-6144798D8796}" srcOrd="0" destOrd="0" presId="urn:microsoft.com/office/officeart/2005/8/layout/chevron1"/>
    <dgm:cxn modelId="{0EAB9C3E-6568-432E-96BE-C296A53441AB}" type="presParOf" srcId="{07405083-3EA7-4B5A-8756-5D97B9EC9284}" destId="{FE656596-753A-45A2-B31C-7544D522EEE2}" srcOrd="1" destOrd="0" presId="urn:microsoft.com/office/officeart/2005/8/layout/chevron1"/>
    <dgm:cxn modelId="{5B721912-718D-43E4-B06E-900F18D9A919}" type="presParOf" srcId="{07405083-3EA7-4B5A-8756-5D97B9EC9284}" destId="{84F0BAFA-6C3C-44D7-9C9C-416814B01CDB}" srcOrd="2" destOrd="0" presId="urn:microsoft.com/office/officeart/2005/8/layout/chevron1"/>
    <dgm:cxn modelId="{D4963948-4F22-4F24-BD09-3330F7639280}" type="presParOf" srcId="{07405083-3EA7-4B5A-8756-5D97B9EC9284}" destId="{5631D8A7-D3AC-4C7A-A64F-1309F72D8165}" srcOrd="3" destOrd="0" presId="urn:microsoft.com/office/officeart/2005/8/layout/chevron1"/>
    <dgm:cxn modelId="{3575C005-F296-4B9E-AED2-1FF0712EFB21}" type="presParOf" srcId="{07405083-3EA7-4B5A-8756-5D97B9EC9284}" destId="{60578FF4-2981-4DC3-B7B1-6BE794874124}" srcOrd="4" destOrd="0" presId="urn:microsoft.com/office/officeart/2005/8/layout/chevron1"/>
    <dgm:cxn modelId="{773EB2D8-3A48-4791-AD3E-2480A5B2377C}" type="presParOf" srcId="{07405083-3EA7-4B5A-8756-5D97B9EC9284}" destId="{EC873A70-2B03-4ADA-B01C-F14968C0C301}" srcOrd="5" destOrd="0" presId="urn:microsoft.com/office/officeart/2005/8/layout/chevron1"/>
    <dgm:cxn modelId="{26CA651B-734C-42B0-90C2-00061D0B5764}" type="presParOf" srcId="{07405083-3EA7-4B5A-8756-5D97B9EC9284}" destId="{166CF289-8A6E-46F6-B691-584445D360C2}" srcOrd="6" destOrd="0" presId="urn:microsoft.com/office/officeart/2005/8/layout/chevron1"/>
    <dgm:cxn modelId="{04E28543-BB4F-4AC8-9DE9-587CE79275C2}" type="presParOf" srcId="{07405083-3EA7-4B5A-8756-5D97B9EC9284}" destId="{F4D2DBBD-6FD2-4061-905F-7AABEDFC3851}" srcOrd="7" destOrd="0" presId="urn:microsoft.com/office/officeart/2005/8/layout/chevron1"/>
    <dgm:cxn modelId="{28BA1B0E-62FD-49CC-A9BE-BB6A91ADF708}" type="presParOf" srcId="{07405083-3EA7-4B5A-8756-5D97B9EC9284}" destId="{9D65BEE3-00CC-4D2E-9057-77F178D42965}" srcOrd="8" destOrd="0" presId="urn:microsoft.com/office/officeart/2005/8/layout/chevron1"/>
    <dgm:cxn modelId="{9A7B9D54-9637-4ADE-9087-1A5DCBC0717B}" type="presParOf" srcId="{07405083-3EA7-4B5A-8756-5D97B9EC9284}" destId="{779F3463-F9B2-4DAD-A534-AC6B02467203}" srcOrd="9" destOrd="0" presId="urn:microsoft.com/office/officeart/2005/8/layout/chevron1"/>
    <dgm:cxn modelId="{14593E2A-F367-4FE4-95B0-6F6C9DB2AF30}" type="presParOf" srcId="{07405083-3EA7-4B5A-8756-5D97B9EC9284}" destId="{3D99A06E-6647-4F95-8021-C5FC8EDE0F3A}" srcOrd="10" destOrd="0" presId="urn:microsoft.com/office/officeart/2005/8/layout/chevron1"/>
    <dgm:cxn modelId="{D8C554A8-543A-4B9B-B445-6485F7F87769}" type="presParOf" srcId="{07405083-3EA7-4B5A-8756-5D97B9EC9284}" destId="{4A0EA3E3-9EFE-45B8-B4F9-D21AB37D9941}" srcOrd="11" destOrd="0" presId="urn:microsoft.com/office/officeart/2005/8/layout/chevron1"/>
    <dgm:cxn modelId="{DD7DE83B-F9F4-462A-A903-E9D14EBB8717}" type="presParOf" srcId="{07405083-3EA7-4B5A-8756-5D97B9EC9284}" destId="{A04073DA-A167-4196-9E45-4A396B59004D}" srcOrd="12" destOrd="0" presId="urn:microsoft.com/office/officeart/2005/8/layout/chevron1"/>
    <dgm:cxn modelId="{E14D8510-C944-4E8F-844E-787D6A4815A1}" type="presParOf" srcId="{07405083-3EA7-4B5A-8756-5D97B9EC9284}" destId="{268B4CF3-1F4B-42BB-BF18-4A16F691B04A}" srcOrd="13" destOrd="0" presId="urn:microsoft.com/office/officeart/2005/8/layout/chevron1"/>
    <dgm:cxn modelId="{6BD84179-6D87-4A7F-9D05-6B3A8EC661D3}" type="presParOf" srcId="{07405083-3EA7-4B5A-8756-5D97B9EC9284}" destId="{F2A2B762-2EDE-4F08-AC45-112B8CF859BE}" srcOrd="14" destOrd="0" presId="urn:microsoft.com/office/officeart/2005/8/layout/chevron1"/>
    <dgm:cxn modelId="{7D9407E6-A09A-41EC-9CD5-D6CB6F1DB241}" type="presParOf" srcId="{07405083-3EA7-4B5A-8756-5D97B9EC9284}" destId="{E4026FBA-9D8D-4461-B9BE-95AE96D0819F}" srcOrd="15" destOrd="0" presId="urn:microsoft.com/office/officeart/2005/8/layout/chevron1"/>
    <dgm:cxn modelId="{DA5E6481-FB40-4A66-AB1A-0893ED7B736F}" type="presParOf" srcId="{07405083-3EA7-4B5A-8756-5D97B9EC9284}" destId="{FEA88AA6-8F0C-45D5-9FAF-3695EF182312}" srcOrd="16" destOrd="0" presId="urn:microsoft.com/office/officeart/2005/8/layout/chevron1"/>
    <dgm:cxn modelId="{74E730E5-092D-40FB-8493-B4775125B0A2}" type="presParOf" srcId="{07405083-3EA7-4B5A-8756-5D97B9EC9284}" destId="{B95F5F04-1470-4598-9DDD-1E73066C61D8}" srcOrd="17" destOrd="0" presId="urn:microsoft.com/office/officeart/2005/8/layout/chevron1"/>
    <dgm:cxn modelId="{9227A695-4014-4D36-9D0D-54AA17638DFC}" type="presParOf" srcId="{07405083-3EA7-4B5A-8756-5D97B9EC9284}" destId="{90DC3813-9FA2-4791-B375-C9E1CF11582D}" srcOrd="18" destOrd="0" presId="urn:microsoft.com/office/officeart/2005/8/layout/chevron1"/>
    <dgm:cxn modelId="{37F9292C-CDD6-4690-A850-E3F6F050828A}" type="presParOf" srcId="{07405083-3EA7-4B5A-8756-5D97B9EC9284}" destId="{BCA01B9E-237A-4502-BAA6-C4EF5F9DADD3}" srcOrd="19" destOrd="0" presId="urn:microsoft.com/office/officeart/2005/8/layout/chevron1"/>
    <dgm:cxn modelId="{446B1220-D055-4BDF-B74D-EC9616C83FCD}" type="presParOf" srcId="{07405083-3EA7-4B5A-8756-5D97B9EC9284}" destId="{2887593D-A67C-4FB7-B384-8194F91662B3}" srcOrd="20" destOrd="0" presId="urn:microsoft.com/office/officeart/2005/8/layout/chevron1"/>
    <dgm:cxn modelId="{CFAD9962-EB7D-4249-B0DF-1B3711AACF36}" type="presParOf" srcId="{07405083-3EA7-4B5A-8756-5D97B9EC9284}" destId="{61464331-68E0-46A6-AA97-D3EB2199E755}" srcOrd="21" destOrd="0" presId="urn:microsoft.com/office/officeart/2005/8/layout/chevron1"/>
    <dgm:cxn modelId="{9EF892D8-4954-4B09-97A9-E1546BCAA6C5}" type="presParOf" srcId="{07405083-3EA7-4B5A-8756-5D97B9EC9284}" destId="{008D82F3-F74D-486F-ABA4-3F15DF889232}" srcOrd="22" destOrd="0" presId="urn:microsoft.com/office/officeart/2005/8/layout/chevron1"/>
    <dgm:cxn modelId="{856261F5-4363-4482-A26D-649E2502E9B5}" type="presParOf" srcId="{07405083-3EA7-4B5A-8756-5D97B9EC9284}" destId="{A5E900A6-0C0E-4230-8175-BA2217F49A6C}" srcOrd="23" destOrd="0" presId="urn:microsoft.com/office/officeart/2005/8/layout/chevron1"/>
    <dgm:cxn modelId="{7784EBC5-92F7-404A-BC73-8E2C58C1716B}" type="presParOf" srcId="{07405083-3EA7-4B5A-8756-5D97B9EC9284}" destId="{072A96EB-653E-4611-8CD1-74F7B36FA15A}" srcOrd="24" destOrd="0" presId="urn:microsoft.com/office/officeart/2005/8/layout/chevron1"/>
    <dgm:cxn modelId="{37676728-8DE0-4A8B-A77A-5875A0F911EE}" type="presParOf" srcId="{07405083-3EA7-4B5A-8756-5D97B9EC9284}" destId="{D5DB54D2-54BD-4220-AE14-CAC8C5F7E1C9}" srcOrd="25" destOrd="0" presId="urn:microsoft.com/office/officeart/2005/8/layout/chevron1"/>
    <dgm:cxn modelId="{2671D19D-B446-4114-8651-38EA0507A151}" type="presParOf" srcId="{07405083-3EA7-4B5A-8756-5D97B9EC9284}" destId="{53CA26B1-9562-413E-862E-6DA179BD163A}" srcOrd="26" destOrd="0" presId="urn:microsoft.com/office/officeart/2005/8/layout/chevron1"/>
    <dgm:cxn modelId="{AEE19DF1-9EED-4D9F-B66C-B4F879675AF2}" type="presParOf" srcId="{07405083-3EA7-4B5A-8756-5D97B9EC9284}" destId="{5DA4E27C-D1F9-4A6A-B9DD-AA376C7C5D32}" srcOrd="27" destOrd="0" presId="urn:microsoft.com/office/officeart/2005/8/layout/chevron1"/>
    <dgm:cxn modelId="{BEB65D13-6070-49D6-85DA-DF794183127A}" type="presParOf" srcId="{07405083-3EA7-4B5A-8756-5D97B9EC9284}" destId="{53E80641-9F41-41D2-9465-A31DFC303728}" srcOrd="28" destOrd="0" presId="urn:microsoft.com/office/officeart/2005/8/layout/chevron1"/>
    <dgm:cxn modelId="{6839E37A-A513-4073-A077-766A5F8AD36B}" type="presParOf" srcId="{07405083-3EA7-4B5A-8756-5D97B9EC9284}" destId="{BAE34F2F-B8DE-4195-A5AA-F4853039D900}" srcOrd="29" destOrd="0" presId="urn:microsoft.com/office/officeart/2005/8/layout/chevron1"/>
    <dgm:cxn modelId="{46260933-44EF-451F-A095-AE1964FA93E4}" type="presParOf" srcId="{07405083-3EA7-4B5A-8756-5D97B9EC9284}" destId="{22B34C9A-4A6C-418A-8788-DAF46BDD63DD}" srcOrd="30"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9B372F-D793-42A6-8D63-2C00CE998181}"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pt-BR"/>
        </a:p>
      </dgm:t>
    </dgm:pt>
    <dgm:pt modelId="{4551D8F3-2681-4D2E-BD31-ED609973373F}">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VE</a:t>
          </a:r>
        </a:p>
      </dgm:t>
    </dgm:pt>
    <dgm:pt modelId="{6DD83B43-5EE8-4FB4-8C09-D3C78DF1042A}" type="parTrans" cxnId="{2B0B551F-F39D-4222-875D-F85F2F7D6E6E}">
      <dgm:prSet/>
      <dgm:spPr/>
      <dgm:t>
        <a:bodyPr/>
        <a:lstStyle/>
        <a:p>
          <a:endParaRPr lang="pt-BR" sz="800" b="0"/>
        </a:p>
      </dgm:t>
    </dgm:pt>
    <dgm:pt modelId="{2FBA49CE-B802-4656-920F-ADE630D66DEF}" type="sibTrans" cxnId="{2B0B551F-F39D-4222-875D-F85F2F7D6E6E}">
      <dgm:prSet/>
      <dgm:spPr/>
      <dgm:t>
        <a:bodyPr/>
        <a:lstStyle/>
        <a:p>
          <a:endParaRPr lang="pt-BR" sz="800" b="0"/>
        </a:p>
      </dgm:t>
    </dgm:pt>
    <dgm:pt modelId="{3822A602-3327-4F63-87F9-A68A21BB8646}">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V1</a:t>
          </a:r>
        </a:p>
      </dgm:t>
    </dgm:pt>
    <dgm:pt modelId="{BA3E39DD-86E6-45DD-85B1-29DF78D321DB}" type="parTrans" cxnId="{DF6B1378-D546-47EE-85B2-5B9419BB08FA}">
      <dgm:prSet/>
      <dgm:spPr/>
      <dgm:t>
        <a:bodyPr/>
        <a:lstStyle/>
        <a:p>
          <a:endParaRPr lang="pt-BR" sz="800" b="0"/>
        </a:p>
      </dgm:t>
    </dgm:pt>
    <dgm:pt modelId="{2EABE98C-E569-49D5-B4A9-D1C434F222A2}" type="sibTrans" cxnId="{DF6B1378-D546-47EE-85B2-5B9419BB08FA}">
      <dgm:prSet/>
      <dgm:spPr/>
      <dgm:t>
        <a:bodyPr/>
        <a:lstStyle/>
        <a:p>
          <a:endParaRPr lang="pt-BR" sz="800" b="0"/>
        </a:p>
      </dgm:t>
    </dgm:pt>
    <dgm:pt modelId="{B9413B37-6A46-49FE-A40D-A05AE296AC5E}">
      <dgm:prSet phldrT="[Texto]" phldr="0" custT="1"/>
      <dgm:spPr>
        <a:solidFill>
          <a:schemeClr val="accent6">
            <a:lumMod val="75000"/>
          </a:schemeClr>
        </a:solidFill>
        <a:scene3d>
          <a:camera prst="orthographicFront"/>
          <a:lightRig rig="threePt" dir="t"/>
        </a:scene3d>
        <a:sp3d>
          <a:bevelT w="114300" prst="hardEdge"/>
        </a:sp3d>
      </dgm:spPr>
      <dgm:t>
        <a:bodyPr/>
        <a:lstStyle/>
        <a:p>
          <a:r>
            <a:rPr lang="pt-BR" sz="800" b="0" dirty="0"/>
            <a:t>V2</a:t>
          </a:r>
        </a:p>
      </dgm:t>
    </dgm:pt>
    <dgm:pt modelId="{3E5ECCDC-2C63-4E0E-B92D-44BE3E686057}" type="parTrans" cxnId="{3FA750BA-FCFA-4BA1-AA1B-EA78B0828DA4}">
      <dgm:prSet/>
      <dgm:spPr/>
      <dgm:t>
        <a:bodyPr/>
        <a:lstStyle/>
        <a:p>
          <a:endParaRPr lang="pt-BR" sz="800" b="0"/>
        </a:p>
      </dgm:t>
    </dgm:pt>
    <dgm:pt modelId="{4E5D62C7-AA2B-4C06-9479-4FB7CBF6EE9B}" type="sibTrans" cxnId="{3FA750BA-FCFA-4BA1-AA1B-EA78B0828DA4}">
      <dgm:prSet/>
      <dgm:spPr/>
      <dgm:t>
        <a:bodyPr/>
        <a:lstStyle/>
        <a:p>
          <a:endParaRPr lang="pt-BR" sz="800" b="0"/>
        </a:p>
      </dgm:t>
    </dgm:pt>
    <dgm:pt modelId="{85982EBB-FFE4-4349-9694-938E06C3646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V3</a:t>
          </a:r>
        </a:p>
      </dgm:t>
    </dgm:pt>
    <dgm:pt modelId="{1D4B0894-925B-411E-8721-4AE3A821D352}" type="parTrans" cxnId="{8BA650C9-2CDA-41C9-A5A0-7B1BEA6B3B55}">
      <dgm:prSet/>
      <dgm:spPr/>
      <dgm:t>
        <a:bodyPr/>
        <a:lstStyle/>
        <a:p>
          <a:endParaRPr lang="pt-BR" sz="800" b="0"/>
        </a:p>
      </dgm:t>
    </dgm:pt>
    <dgm:pt modelId="{A6E7CDB3-6130-49BF-B092-373CCC496DE8}" type="sibTrans" cxnId="{8BA650C9-2CDA-41C9-A5A0-7B1BEA6B3B55}">
      <dgm:prSet/>
      <dgm:spPr/>
      <dgm:t>
        <a:bodyPr/>
        <a:lstStyle/>
        <a:p>
          <a:endParaRPr lang="pt-BR" sz="800" b="0"/>
        </a:p>
      </dgm:t>
    </dgm:pt>
    <dgm:pt modelId="{325844B5-DFFF-44E9-8548-6FFF6675B74C}">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V4</a:t>
          </a:r>
        </a:p>
      </dgm:t>
    </dgm:pt>
    <dgm:pt modelId="{336FA161-6EAB-4BB5-85D6-B03DD69FDB25}" type="parTrans" cxnId="{65E87A18-7E7D-41A6-9B65-BC7C786E6DD9}">
      <dgm:prSet/>
      <dgm:spPr/>
      <dgm:t>
        <a:bodyPr/>
        <a:lstStyle/>
        <a:p>
          <a:endParaRPr lang="pt-BR" sz="800" b="0"/>
        </a:p>
      </dgm:t>
    </dgm:pt>
    <dgm:pt modelId="{C9F57BCC-0F62-4785-9593-4BDD22B5B3C6}" type="sibTrans" cxnId="{65E87A18-7E7D-41A6-9B65-BC7C786E6DD9}">
      <dgm:prSet/>
      <dgm:spPr/>
      <dgm:t>
        <a:bodyPr/>
        <a:lstStyle/>
        <a:p>
          <a:endParaRPr lang="pt-BR" sz="800" b="0"/>
        </a:p>
      </dgm:t>
    </dgm:pt>
    <dgm:pt modelId="{C15662BD-891E-42C4-BA11-7A4479817561}">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V6</a:t>
          </a:r>
        </a:p>
      </dgm:t>
    </dgm:pt>
    <dgm:pt modelId="{3BED3D20-7C61-485E-877B-C88800B5E7DA}" type="parTrans" cxnId="{55C3F66F-D48B-4436-86EB-DCB8C387785F}">
      <dgm:prSet/>
      <dgm:spPr/>
      <dgm:t>
        <a:bodyPr/>
        <a:lstStyle/>
        <a:p>
          <a:endParaRPr lang="pt-BR" sz="800" b="0"/>
        </a:p>
      </dgm:t>
    </dgm:pt>
    <dgm:pt modelId="{0A62B457-9264-4D01-83B6-BC7A987E3C65}" type="sibTrans" cxnId="{55C3F66F-D48B-4436-86EB-DCB8C387785F}">
      <dgm:prSet/>
      <dgm:spPr/>
      <dgm:t>
        <a:bodyPr/>
        <a:lstStyle/>
        <a:p>
          <a:endParaRPr lang="pt-BR" sz="800" b="0"/>
        </a:p>
      </dgm:t>
    </dgm:pt>
    <dgm:pt modelId="{6FEFD80E-B4E8-4704-A3F7-B68E2747FEE2}">
      <dgm:prSet custT="1"/>
      <dgm:spPr>
        <a:solidFill>
          <a:schemeClr val="accent6">
            <a:lumMod val="75000"/>
          </a:schemeClr>
        </a:solidFill>
        <a:scene3d>
          <a:camera prst="orthographicFront"/>
          <a:lightRig rig="threePt" dir="t"/>
        </a:scene3d>
        <a:sp3d>
          <a:bevelT w="114300" prst="hardEdge"/>
        </a:sp3d>
      </dgm:spPr>
      <dgm:t>
        <a:bodyPr/>
        <a:lstStyle/>
        <a:p>
          <a:r>
            <a:rPr lang="pt-BR" sz="800" b="0" dirty="0"/>
            <a:t>VN</a:t>
          </a:r>
          <a:endParaRPr lang="pt-BR" sz="850" b="0" dirty="0"/>
        </a:p>
      </dgm:t>
    </dgm:pt>
    <dgm:pt modelId="{869312B1-F671-4B46-A233-C5E35E933BD0}" type="parTrans" cxnId="{C1D57A90-79BC-4ACA-8D7A-264AA15FC867}">
      <dgm:prSet/>
      <dgm:spPr/>
      <dgm:t>
        <a:bodyPr/>
        <a:lstStyle/>
        <a:p>
          <a:endParaRPr lang="pt-BR" sz="800" b="0"/>
        </a:p>
      </dgm:t>
    </dgm:pt>
    <dgm:pt modelId="{B6BBB0C8-4372-4B83-A797-A70B9726396D}" type="sibTrans" cxnId="{C1D57A90-79BC-4ACA-8D7A-264AA15FC867}">
      <dgm:prSet/>
      <dgm:spPr/>
      <dgm:t>
        <a:bodyPr/>
        <a:lstStyle/>
        <a:p>
          <a:endParaRPr lang="pt-BR" sz="800" b="0"/>
        </a:p>
      </dgm:t>
    </dgm:pt>
    <dgm:pt modelId="{535BDCC6-5938-4B72-BAAD-A633D430790A}">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R1</a:t>
          </a:r>
        </a:p>
      </dgm:t>
    </dgm:pt>
    <dgm:pt modelId="{9DE7306C-2665-4A24-B65F-4F253A4CF798}" type="parTrans" cxnId="{6239E387-5E35-4EEC-AA1C-F92F3653CA95}">
      <dgm:prSet/>
      <dgm:spPr/>
      <dgm:t>
        <a:bodyPr/>
        <a:lstStyle/>
        <a:p>
          <a:endParaRPr lang="pt-BR" sz="800" b="0"/>
        </a:p>
      </dgm:t>
    </dgm:pt>
    <dgm:pt modelId="{36C87743-B188-46EC-BE92-9799E9A54E81}" type="sibTrans" cxnId="{6239E387-5E35-4EEC-AA1C-F92F3653CA95}">
      <dgm:prSet/>
      <dgm:spPr/>
      <dgm:t>
        <a:bodyPr/>
        <a:lstStyle/>
        <a:p>
          <a:endParaRPr lang="pt-BR" sz="800" b="0"/>
        </a:p>
      </dgm:t>
    </dgm:pt>
    <dgm:pt modelId="{C33589A2-F4B4-4B65-888D-14388F13075C}">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R2</a:t>
          </a:r>
        </a:p>
      </dgm:t>
    </dgm:pt>
    <dgm:pt modelId="{C80CEEA8-91ED-411F-B11F-93C766411A97}" type="parTrans" cxnId="{6ECB323A-F713-42C4-B84C-F5BC39289C45}">
      <dgm:prSet/>
      <dgm:spPr/>
      <dgm:t>
        <a:bodyPr/>
        <a:lstStyle/>
        <a:p>
          <a:endParaRPr lang="pt-BR" sz="800" b="0"/>
        </a:p>
      </dgm:t>
    </dgm:pt>
    <dgm:pt modelId="{E31E8F71-F78B-4BCC-9EFD-15AD878D87D8}" type="sibTrans" cxnId="{6ECB323A-F713-42C4-B84C-F5BC39289C45}">
      <dgm:prSet/>
      <dgm:spPr/>
      <dgm:t>
        <a:bodyPr/>
        <a:lstStyle/>
        <a:p>
          <a:endParaRPr lang="pt-BR" sz="800" b="0"/>
        </a:p>
      </dgm:t>
    </dgm:pt>
    <dgm:pt modelId="{5F63F72C-BBE5-4673-B146-C01815D9FFB8}">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R3</a:t>
          </a:r>
        </a:p>
      </dgm:t>
    </dgm:pt>
    <dgm:pt modelId="{EF7A8727-A6F5-4FE3-9A51-36B15E802005}" type="parTrans" cxnId="{AAA6C241-2116-4865-9EF9-23265F6458A8}">
      <dgm:prSet/>
      <dgm:spPr/>
      <dgm:t>
        <a:bodyPr/>
        <a:lstStyle/>
        <a:p>
          <a:endParaRPr lang="pt-BR" sz="800" b="0"/>
        </a:p>
      </dgm:t>
    </dgm:pt>
    <dgm:pt modelId="{1CA49394-C13D-488B-A373-27609610164A}" type="sibTrans" cxnId="{AAA6C241-2116-4865-9EF9-23265F6458A8}">
      <dgm:prSet/>
      <dgm:spPr/>
      <dgm:t>
        <a:bodyPr/>
        <a:lstStyle/>
        <a:p>
          <a:endParaRPr lang="pt-BR" sz="800" b="0"/>
        </a:p>
      </dgm:t>
    </dgm:pt>
    <dgm:pt modelId="{19E91616-7CFE-4314-94A1-A93548E295C0}">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R4</a:t>
          </a:r>
        </a:p>
      </dgm:t>
    </dgm:pt>
    <dgm:pt modelId="{15983507-C6E0-4483-ADF7-4205828325FC}" type="parTrans" cxnId="{502B03BB-6CD1-48FB-BE42-3843EB817841}">
      <dgm:prSet/>
      <dgm:spPr/>
      <dgm:t>
        <a:bodyPr/>
        <a:lstStyle/>
        <a:p>
          <a:endParaRPr lang="pt-BR" sz="800" b="0"/>
        </a:p>
      </dgm:t>
    </dgm:pt>
    <dgm:pt modelId="{9314CAB2-B7E3-430C-ACEB-D6959D72D362}" type="sibTrans" cxnId="{502B03BB-6CD1-48FB-BE42-3843EB817841}">
      <dgm:prSet/>
      <dgm:spPr/>
      <dgm:t>
        <a:bodyPr/>
        <a:lstStyle/>
        <a:p>
          <a:endParaRPr lang="pt-BR" sz="800" b="0"/>
        </a:p>
      </dgm:t>
    </dgm:pt>
    <dgm:pt modelId="{0FEE1CA4-E324-4BC2-BC4B-692220DF5FDE}">
      <dgm:prSet custT="1"/>
      <dgm:spPr>
        <a:solidFill>
          <a:schemeClr val="accent6">
            <a:lumMod val="50000"/>
          </a:schemeClr>
        </a:solidFill>
        <a:scene3d>
          <a:camera prst="orthographicFront"/>
          <a:lightRig rig="threePt" dir="t"/>
        </a:scene3d>
        <a:sp3d>
          <a:bevelT w="114300" prst="hardEdge"/>
        </a:sp3d>
      </dgm:spPr>
      <dgm:t>
        <a:bodyPr/>
        <a:lstStyle/>
        <a:p>
          <a:r>
            <a:rPr lang="pt-BR" sz="800" b="0" dirty="0"/>
            <a:t>R5</a:t>
          </a:r>
          <a:endParaRPr lang="pt-BR" sz="900" b="0" dirty="0"/>
        </a:p>
      </dgm:t>
    </dgm:pt>
    <dgm:pt modelId="{43222F35-A8EA-443F-A239-EA35F5F2A63F}" type="parTrans" cxnId="{485FD855-F4F1-4517-938C-6303CC921024}">
      <dgm:prSet/>
      <dgm:spPr/>
      <dgm:t>
        <a:bodyPr/>
        <a:lstStyle/>
        <a:p>
          <a:endParaRPr lang="pt-BR" sz="800" b="0"/>
        </a:p>
      </dgm:t>
    </dgm:pt>
    <dgm:pt modelId="{68625C1D-D618-4E86-AB37-C3926EA41743}" type="sibTrans" cxnId="{485FD855-F4F1-4517-938C-6303CC921024}">
      <dgm:prSet/>
      <dgm:spPr/>
      <dgm:t>
        <a:bodyPr/>
        <a:lstStyle/>
        <a:p>
          <a:endParaRPr lang="pt-BR" sz="800" b="0"/>
        </a:p>
      </dgm:t>
    </dgm:pt>
    <dgm:pt modelId="{D5CF1CA2-A781-4B0B-8075-7DEA89E8E380}">
      <dgm:prSet custT="1"/>
      <dgm:spPr>
        <a:solidFill>
          <a:schemeClr val="accent6">
            <a:lumMod val="50000"/>
          </a:schemeClr>
        </a:solidFill>
        <a:scene3d>
          <a:camera prst="orthographicFront"/>
          <a:lightRig rig="threePt" dir="t"/>
        </a:scene3d>
        <a:sp3d>
          <a:bevelT w="114300" prst="hardEdge"/>
        </a:sp3d>
      </dgm:spPr>
      <dgm:t>
        <a:bodyPr/>
        <a:lstStyle/>
        <a:p>
          <a:r>
            <a:rPr lang="pt-BR" sz="900" b="0" dirty="0"/>
            <a:t>R6</a:t>
          </a:r>
        </a:p>
      </dgm:t>
    </dgm:pt>
    <dgm:pt modelId="{9804B675-0B8D-4607-8847-E1B489DB0204}" type="parTrans" cxnId="{4512D3B9-14DF-4095-9A41-956E3962F0C9}">
      <dgm:prSet/>
      <dgm:spPr/>
      <dgm:t>
        <a:bodyPr/>
        <a:lstStyle/>
        <a:p>
          <a:endParaRPr lang="pt-BR" sz="800" b="0"/>
        </a:p>
      </dgm:t>
    </dgm:pt>
    <dgm:pt modelId="{25FA1F6D-08FC-4732-AE09-E226F5A6BFE2}" type="sibTrans" cxnId="{4512D3B9-14DF-4095-9A41-956E3962F0C9}">
      <dgm:prSet/>
      <dgm:spPr/>
      <dgm:t>
        <a:bodyPr/>
        <a:lstStyle/>
        <a:p>
          <a:endParaRPr lang="pt-BR" sz="800" b="0"/>
        </a:p>
      </dgm:t>
    </dgm:pt>
    <dgm:pt modelId="{E36BC86B-4E96-4B78-B54F-B1CABDA9FD1A}">
      <dgm:prSet custT="1"/>
      <dgm:spPr>
        <a:solidFill>
          <a:schemeClr val="accent4">
            <a:lumMod val="75000"/>
          </a:schemeClr>
        </a:solidFill>
        <a:scene3d>
          <a:camera prst="orthographicFront"/>
          <a:lightRig rig="threePt" dir="t"/>
        </a:scene3d>
        <a:sp3d>
          <a:bevelT w="114300" prst="hardEdge"/>
        </a:sp3d>
      </dgm:spPr>
      <dgm:t>
        <a:bodyPr/>
        <a:lstStyle/>
        <a:p>
          <a:r>
            <a:rPr lang="pt-BR" sz="900" b="1" dirty="0"/>
            <a:t>R7</a:t>
          </a:r>
        </a:p>
      </dgm:t>
    </dgm:pt>
    <dgm:pt modelId="{BEC82341-BC58-47DA-8B7D-C0E97544683B}" type="parTrans" cxnId="{D0CCF011-7669-4C0A-8FA7-98876D34F633}">
      <dgm:prSet/>
      <dgm:spPr/>
      <dgm:t>
        <a:bodyPr/>
        <a:lstStyle/>
        <a:p>
          <a:endParaRPr lang="pt-BR" sz="800" b="0"/>
        </a:p>
      </dgm:t>
    </dgm:pt>
    <dgm:pt modelId="{1C405369-1540-460A-9EFE-82AAC6184449}" type="sibTrans" cxnId="{D0CCF011-7669-4C0A-8FA7-98876D34F633}">
      <dgm:prSet/>
      <dgm:spPr/>
      <dgm:t>
        <a:bodyPr/>
        <a:lstStyle/>
        <a:p>
          <a:endParaRPr lang="pt-BR" sz="800" b="0"/>
        </a:p>
      </dgm:t>
    </dgm:pt>
    <dgm:pt modelId="{3B247BBB-87F1-4816-B864-B8D214FC8CEE}">
      <dgm:prSet custT="1"/>
      <dgm:spPr>
        <a:solidFill>
          <a:schemeClr val="accent4">
            <a:lumMod val="50000"/>
          </a:schemeClr>
        </a:solidFill>
        <a:scene3d>
          <a:camera prst="orthographicFront"/>
          <a:lightRig rig="threePt" dir="t"/>
        </a:scene3d>
        <a:sp3d>
          <a:bevelT w="114300" prst="hardEdge"/>
        </a:sp3d>
      </dgm:spPr>
      <dgm:t>
        <a:bodyPr/>
        <a:lstStyle/>
        <a:p>
          <a:r>
            <a:rPr lang="pt-BR" sz="900" b="1" dirty="0"/>
            <a:t>R8</a:t>
          </a:r>
        </a:p>
      </dgm:t>
    </dgm:pt>
    <dgm:pt modelId="{E5068993-A62A-4C44-AF33-4F59DF8F1173}" type="parTrans" cxnId="{9FDB8BBD-F544-4D50-BB5C-1EC9FAF66C0C}">
      <dgm:prSet/>
      <dgm:spPr/>
      <dgm:t>
        <a:bodyPr/>
        <a:lstStyle/>
        <a:p>
          <a:endParaRPr lang="pt-BR" sz="800" b="0"/>
        </a:p>
      </dgm:t>
    </dgm:pt>
    <dgm:pt modelId="{6D029716-70E7-411E-81E2-B523EB8D89ED}" type="sibTrans" cxnId="{9FDB8BBD-F544-4D50-BB5C-1EC9FAF66C0C}">
      <dgm:prSet/>
      <dgm:spPr/>
      <dgm:t>
        <a:bodyPr/>
        <a:lstStyle/>
        <a:p>
          <a:endParaRPr lang="pt-BR" sz="800" b="0"/>
        </a:p>
      </dgm:t>
    </dgm:pt>
    <dgm:pt modelId="{C5CF9965-A481-484C-BB4C-4972B02418D5}">
      <dgm:prSet custT="1"/>
      <dgm:spPr>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gm:spPr>
      <dgm:t>
        <a:bodyPr spcFirstLastPara="0" vert="horz" wrap="square" lIns="32004" tIns="10668" rIns="10668" bIns="10668" numCol="1" spcCol="1270" anchor="ctr" anchorCtr="0"/>
        <a:lstStyle/>
        <a:p>
          <a:r>
            <a:rPr lang="pt-BR" sz="800" b="0" kern="1200" dirty="0">
              <a:solidFill>
                <a:prstClr val="white"/>
              </a:solidFill>
              <a:latin typeface="Calibri" panose="020F0502020204030204"/>
              <a:ea typeface="+mn-ea"/>
              <a:cs typeface="+mn-cs"/>
            </a:rPr>
            <a:t>V5</a:t>
          </a:r>
        </a:p>
      </dgm:t>
    </dgm:pt>
    <dgm:pt modelId="{5C005AFE-86C6-41C4-A35F-A22D21BDAE51}" type="sibTrans" cxnId="{8501FECD-3078-4E19-9406-52180181D044}">
      <dgm:prSet/>
      <dgm:spPr/>
      <dgm:t>
        <a:bodyPr/>
        <a:lstStyle/>
        <a:p>
          <a:endParaRPr lang="pt-BR" sz="800" b="0"/>
        </a:p>
      </dgm:t>
    </dgm:pt>
    <dgm:pt modelId="{3ADE9FF8-88C3-4923-A7CF-F41508C5E00D}" type="parTrans" cxnId="{8501FECD-3078-4E19-9406-52180181D044}">
      <dgm:prSet/>
      <dgm:spPr/>
      <dgm:t>
        <a:bodyPr/>
        <a:lstStyle/>
        <a:p>
          <a:endParaRPr lang="pt-BR" sz="800" b="0"/>
        </a:p>
      </dgm:t>
    </dgm:pt>
    <dgm:pt modelId="{07405083-3EA7-4B5A-8756-5D97B9EC9284}" type="pres">
      <dgm:prSet presAssocID="{5C9B372F-D793-42A6-8D63-2C00CE998181}" presName="Name0" presStyleCnt="0">
        <dgm:presLayoutVars>
          <dgm:dir/>
          <dgm:animLvl val="lvl"/>
          <dgm:resizeHandles val="exact"/>
        </dgm:presLayoutVars>
      </dgm:prSet>
      <dgm:spPr/>
    </dgm:pt>
    <dgm:pt modelId="{2B3AF678-430A-45A6-A0B7-6144798D8796}" type="pres">
      <dgm:prSet presAssocID="{4551D8F3-2681-4D2E-BD31-ED609973373F}" presName="parTxOnly" presStyleLbl="node1" presStyleIdx="0" presStyleCnt="16" custScaleX="85259" custScaleY="78207">
        <dgm:presLayoutVars>
          <dgm:chMax val="0"/>
          <dgm:chPref val="0"/>
          <dgm:bulletEnabled val="1"/>
        </dgm:presLayoutVars>
      </dgm:prSet>
      <dgm:spPr/>
    </dgm:pt>
    <dgm:pt modelId="{FE656596-753A-45A2-B31C-7544D522EEE2}" type="pres">
      <dgm:prSet presAssocID="{2FBA49CE-B802-4656-920F-ADE630D66DEF}" presName="parTxOnlySpace" presStyleCnt="0"/>
      <dgm:spPr>
        <a:scene3d>
          <a:camera prst="orthographicFront"/>
          <a:lightRig rig="threePt" dir="t"/>
        </a:scene3d>
        <a:sp3d>
          <a:bevelT w="114300" prst="hardEdge"/>
        </a:sp3d>
      </dgm:spPr>
    </dgm:pt>
    <dgm:pt modelId="{84F0BAFA-6C3C-44D7-9C9C-416814B01CDB}" type="pres">
      <dgm:prSet presAssocID="{3822A602-3327-4F63-87F9-A68A21BB8646}" presName="parTxOnly" presStyleLbl="node1" presStyleIdx="1" presStyleCnt="16" custScaleX="85259" custScaleY="78207">
        <dgm:presLayoutVars>
          <dgm:chMax val="0"/>
          <dgm:chPref val="0"/>
          <dgm:bulletEnabled val="1"/>
        </dgm:presLayoutVars>
      </dgm:prSet>
      <dgm:spPr/>
    </dgm:pt>
    <dgm:pt modelId="{5631D8A7-D3AC-4C7A-A64F-1309F72D8165}" type="pres">
      <dgm:prSet presAssocID="{2EABE98C-E569-49D5-B4A9-D1C434F222A2}" presName="parTxOnlySpace" presStyleCnt="0"/>
      <dgm:spPr>
        <a:scene3d>
          <a:camera prst="orthographicFront"/>
          <a:lightRig rig="threePt" dir="t"/>
        </a:scene3d>
        <a:sp3d>
          <a:bevelT w="114300" prst="hardEdge"/>
        </a:sp3d>
      </dgm:spPr>
    </dgm:pt>
    <dgm:pt modelId="{60578FF4-2981-4DC3-B7B1-6BE794874124}" type="pres">
      <dgm:prSet presAssocID="{B9413B37-6A46-49FE-A40D-A05AE296AC5E}" presName="parTxOnly" presStyleLbl="node1" presStyleIdx="2" presStyleCnt="16" custScaleX="85259" custScaleY="78207">
        <dgm:presLayoutVars>
          <dgm:chMax val="0"/>
          <dgm:chPref val="0"/>
          <dgm:bulletEnabled val="1"/>
        </dgm:presLayoutVars>
      </dgm:prSet>
      <dgm:spPr/>
    </dgm:pt>
    <dgm:pt modelId="{EC873A70-2B03-4ADA-B01C-F14968C0C301}" type="pres">
      <dgm:prSet presAssocID="{4E5D62C7-AA2B-4C06-9479-4FB7CBF6EE9B}" presName="parTxOnlySpace" presStyleCnt="0"/>
      <dgm:spPr>
        <a:scene3d>
          <a:camera prst="orthographicFront"/>
          <a:lightRig rig="threePt" dir="t"/>
        </a:scene3d>
        <a:sp3d>
          <a:bevelT w="114300" prst="hardEdge"/>
        </a:sp3d>
      </dgm:spPr>
    </dgm:pt>
    <dgm:pt modelId="{166CF289-8A6E-46F6-B691-584445D360C2}" type="pres">
      <dgm:prSet presAssocID="{85982EBB-FFE4-4349-9694-938E06C36462}" presName="parTxOnly" presStyleLbl="node1" presStyleIdx="3" presStyleCnt="16" custScaleX="85259" custScaleY="78207">
        <dgm:presLayoutVars>
          <dgm:chMax val="0"/>
          <dgm:chPref val="0"/>
          <dgm:bulletEnabled val="1"/>
        </dgm:presLayoutVars>
      </dgm:prSet>
      <dgm:spPr/>
    </dgm:pt>
    <dgm:pt modelId="{F4D2DBBD-6FD2-4061-905F-7AABEDFC3851}" type="pres">
      <dgm:prSet presAssocID="{A6E7CDB3-6130-49BF-B092-373CCC496DE8}" presName="parTxOnlySpace" presStyleCnt="0"/>
      <dgm:spPr>
        <a:scene3d>
          <a:camera prst="orthographicFront"/>
          <a:lightRig rig="threePt" dir="t"/>
        </a:scene3d>
        <a:sp3d>
          <a:bevelT w="114300" prst="hardEdge"/>
        </a:sp3d>
      </dgm:spPr>
    </dgm:pt>
    <dgm:pt modelId="{9D65BEE3-00CC-4D2E-9057-77F178D42965}" type="pres">
      <dgm:prSet presAssocID="{325844B5-DFFF-44E9-8548-6FFF6675B74C}" presName="parTxOnly" presStyleLbl="node1" presStyleIdx="4" presStyleCnt="16" custScaleX="85259" custScaleY="78207">
        <dgm:presLayoutVars>
          <dgm:chMax val="0"/>
          <dgm:chPref val="0"/>
          <dgm:bulletEnabled val="1"/>
        </dgm:presLayoutVars>
      </dgm:prSet>
      <dgm:spPr/>
    </dgm:pt>
    <dgm:pt modelId="{779F3463-F9B2-4DAD-A534-AC6B02467203}" type="pres">
      <dgm:prSet presAssocID="{C9F57BCC-0F62-4785-9593-4BDD22B5B3C6}" presName="parTxOnlySpace" presStyleCnt="0"/>
      <dgm:spPr>
        <a:scene3d>
          <a:camera prst="orthographicFront"/>
          <a:lightRig rig="threePt" dir="t"/>
        </a:scene3d>
        <a:sp3d>
          <a:bevelT w="114300" prst="hardEdge"/>
        </a:sp3d>
      </dgm:spPr>
    </dgm:pt>
    <dgm:pt modelId="{3D99A06E-6647-4F95-8021-C5FC8EDE0F3A}" type="pres">
      <dgm:prSet presAssocID="{C5CF9965-A481-484C-BB4C-4972B02418D5}" presName="parTxOnly" presStyleLbl="node1" presStyleIdx="5" presStyleCnt="16" custScaleX="85259" custScaleY="78207">
        <dgm:presLayoutVars>
          <dgm:chMax val="0"/>
          <dgm:chPref val="0"/>
          <dgm:bulletEnabled val="1"/>
        </dgm:presLayoutVars>
      </dgm:prSet>
      <dgm:spPr>
        <a:xfrm>
          <a:off x="1590679" y="184540"/>
          <a:ext cx="352967" cy="141186"/>
        </a:xfrm>
        <a:prstGeom prst="chevron">
          <a:avLst/>
        </a:prstGeom>
      </dgm:spPr>
    </dgm:pt>
    <dgm:pt modelId="{4A0EA3E3-9EFE-45B8-B4F9-D21AB37D9941}" type="pres">
      <dgm:prSet presAssocID="{5C005AFE-86C6-41C4-A35F-A22D21BDAE51}" presName="parTxOnlySpace" presStyleCnt="0"/>
      <dgm:spPr>
        <a:scene3d>
          <a:camera prst="orthographicFront"/>
          <a:lightRig rig="threePt" dir="t"/>
        </a:scene3d>
        <a:sp3d>
          <a:bevelT w="114300" prst="hardEdge"/>
        </a:sp3d>
      </dgm:spPr>
    </dgm:pt>
    <dgm:pt modelId="{A04073DA-A167-4196-9E45-4A396B59004D}" type="pres">
      <dgm:prSet presAssocID="{C15662BD-891E-42C4-BA11-7A4479817561}" presName="parTxOnly" presStyleLbl="node1" presStyleIdx="6" presStyleCnt="16" custScaleX="85259" custScaleY="78207">
        <dgm:presLayoutVars>
          <dgm:chMax val="0"/>
          <dgm:chPref val="0"/>
          <dgm:bulletEnabled val="1"/>
        </dgm:presLayoutVars>
      </dgm:prSet>
      <dgm:spPr/>
    </dgm:pt>
    <dgm:pt modelId="{268B4CF3-1F4B-42BB-BF18-4A16F691B04A}" type="pres">
      <dgm:prSet presAssocID="{0A62B457-9264-4D01-83B6-BC7A987E3C65}" presName="parTxOnlySpace" presStyleCnt="0"/>
      <dgm:spPr>
        <a:scene3d>
          <a:camera prst="orthographicFront"/>
          <a:lightRig rig="threePt" dir="t"/>
        </a:scene3d>
        <a:sp3d>
          <a:bevelT w="114300" prst="hardEdge"/>
        </a:sp3d>
      </dgm:spPr>
    </dgm:pt>
    <dgm:pt modelId="{F2A2B762-2EDE-4F08-AC45-112B8CF859BE}" type="pres">
      <dgm:prSet presAssocID="{6FEFD80E-B4E8-4704-A3F7-B68E2747FEE2}" presName="parTxOnly" presStyleLbl="node1" presStyleIdx="7" presStyleCnt="16" custScaleX="85259" custScaleY="78207">
        <dgm:presLayoutVars>
          <dgm:chMax val="0"/>
          <dgm:chPref val="0"/>
          <dgm:bulletEnabled val="1"/>
        </dgm:presLayoutVars>
      </dgm:prSet>
      <dgm:spPr/>
    </dgm:pt>
    <dgm:pt modelId="{E4026FBA-9D8D-4461-B9BE-95AE96D0819F}" type="pres">
      <dgm:prSet presAssocID="{B6BBB0C8-4372-4B83-A797-A70B9726396D}" presName="parTxOnlySpace" presStyleCnt="0"/>
      <dgm:spPr>
        <a:scene3d>
          <a:camera prst="orthographicFront"/>
          <a:lightRig rig="threePt" dir="t"/>
        </a:scene3d>
        <a:sp3d>
          <a:bevelT w="114300" prst="hardEdge"/>
        </a:sp3d>
      </dgm:spPr>
    </dgm:pt>
    <dgm:pt modelId="{FEA88AA6-8F0C-45D5-9FAF-3695EF182312}" type="pres">
      <dgm:prSet presAssocID="{535BDCC6-5938-4B72-BAAD-A633D430790A}" presName="parTxOnly" presStyleLbl="node1" presStyleIdx="8" presStyleCnt="16" custScaleX="81003" custScaleY="78154">
        <dgm:presLayoutVars>
          <dgm:chMax val="0"/>
          <dgm:chPref val="0"/>
          <dgm:bulletEnabled val="1"/>
        </dgm:presLayoutVars>
      </dgm:prSet>
      <dgm:spPr/>
    </dgm:pt>
    <dgm:pt modelId="{B95F5F04-1470-4598-9DDD-1E73066C61D8}" type="pres">
      <dgm:prSet presAssocID="{36C87743-B188-46EC-BE92-9799E9A54E81}" presName="parTxOnlySpace" presStyleCnt="0"/>
      <dgm:spPr>
        <a:scene3d>
          <a:camera prst="orthographicFront"/>
          <a:lightRig rig="threePt" dir="t"/>
        </a:scene3d>
        <a:sp3d>
          <a:bevelT w="114300" prst="hardEdge"/>
        </a:sp3d>
      </dgm:spPr>
    </dgm:pt>
    <dgm:pt modelId="{90DC3813-9FA2-4791-B375-C9E1CF11582D}" type="pres">
      <dgm:prSet presAssocID="{C33589A2-F4B4-4B65-888D-14388F13075C}" presName="parTxOnly" presStyleLbl="node1" presStyleIdx="9" presStyleCnt="16" custScaleX="81003" custScaleY="78154">
        <dgm:presLayoutVars>
          <dgm:chMax val="0"/>
          <dgm:chPref val="0"/>
          <dgm:bulletEnabled val="1"/>
        </dgm:presLayoutVars>
      </dgm:prSet>
      <dgm:spPr/>
    </dgm:pt>
    <dgm:pt modelId="{BCA01B9E-237A-4502-BAA6-C4EF5F9DADD3}" type="pres">
      <dgm:prSet presAssocID="{E31E8F71-F78B-4BCC-9EFD-15AD878D87D8}" presName="parTxOnlySpace" presStyleCnt="0"/>
      <dgm:spPr>
        <a:scene3d>
          <a:camera prst="orthographicFront"/>
          <a:lightRig rig="threePt" dir="t"/>
        </a:scene3d>
        <a:sp3d>
          <a:bevelT w="114300" prst="hardEdge"/>
        </a:sp3d>
      </dgm:spPr>
    </dgm:pt>
    <dgm:pt modelId="{2887593D-A67C-4FB7-B384-8194F91662B3}" type="pres">
      <dgm:prSet presAssocID="{5F63F72C-BBE5-4673-B146-C01815D9FFB8}" presName="parTxOnly" presStyleLbl="node1" presStyleIdx="10" presStyleCnt="16" custScaleX="76380" custScaleY="78420">
        <dgm:presLayoutVars>
          <dgm:chMax val="0"/>
          <dgm:chPref val="0"/>
          <dgm:bulletEnabled val="1"/>
        </dgm:presLayoutVars>
      </dgm:prSet>
      <dgm:spPr/>
    </dgm:pt>
    <dgm:pt modelId="{61464331-68E0-46A6-AA97-D3EB2199E755}" type="pres">
      <dgm:prSet presAssocID="{1CA49394-C13D-488B-A373-27609610164A}" presName="parTxOnlySpace" presStyleCnt="0"/>
      <dgm:spPr>
        <a:scene3d>
          <a:camera prst="orthographicFront"/>
          <a:lightRig rig="threePt" dir="t"/>
        </a:scene3d>
        <a:sp3d>
          <a:bevelT w="114300" prst="hardEdge"/>
        </a:sp3d>
      </dgm:spPr>
    </dgm:pt>
    <dgm:pt modelId="{008D82F3-F74D-486F-ABA4-3F15DF889232}" type="pres">
      <dgm:prSet presAssocID="{19E91616-7CFE-4314-94A1-A93548E295C0}" presName="parTxOnly" presStyleLbl="node1" presStyleIdx="11" presStyleCnt="16" custScaleX="76380" custScaleY="78420">
        <dgm:presLayoutVars>
          <dgm:chMax val="0"/>
          <dgm:chPref val="0"/>
          <dgm:bulletEnabled val="1"/>
        </dgm:presLayoutVars>
      </dgm:prSet>
      <dgm:spPr/>
    </dgm:pt>
    <dgm:pt modelId="{A5E900A6-0C0E-4230-8175-BA2217F49A6C}" type="pres">
      <dgm:prSet presAssocID="{9314CAB2-B7E3-430C-ACEB-D6959D72D362}" presName="parTxOnlySpace" presStyleCnt="0"/>
      <dgm:spPr>
        <a:scene3d>
          <a:camera prst="orthographicFront"/>
          <a:lightRig rig="threePt" dir="t"/>
        </a:scene3d>
        <a:sp3d>
          <a:bevelT w="114300" prst="hardEdge"/>
        </a:sp3d>
      </dgm:spPr>
    </dgm:pt>
    <dgm:pt modelId="{072A96EB-653E-4611-8CD1-74F7B36FA15A}" type="pres">
      <dgm:prSet presAssocID="{0FEE1CA4-E324-4BC2-BC4B-692220DF5FDE}" presName="parTxOnly" presStyleLbl="node1" presStyleIdx="12" presStyleCnt="16" custScaleX="74116" custScaleY="78626">
        <dgm:presLayoutVars>
          <dgm:chMax val="0"/>
          <dgm:chPref val="0"/>
          <dgm:bulletEnabled val="1"/>
        </dgm:presLayoutVars>
      </dgm:prSet>
      <dgm:spPr/>
    </dgm:pt>
    <dgm:pt modelId="{D5DB54D2-54BD-4220-AE14-CAC8C5F7E1C9}" type="pres">
      <dgm:prSet presAssocID="{68625C1D-D618-4E86-AB37-C3926EA41743}" presName="parTxOnlySpace" presStyleCnt="0"/>
      <dgm:spPr>
        <a:scene3d>
          <a:camera prst="orthographicFront"/>
          <a:lightRig rig="threePt" dir="t"/>
        </a:scene3d>
        <a:sp3d>
          <a:bevelT w="114300" prst="hardEdge"/>
        </a:sp3d>
      </dgm:spPr>
    </dgm:pt>
    <dgm:pt modelId="{53CA26B1-9562-413E-862E-6DA179BD163A}" type="pres">
      <dgm:prSet presAssocID="{D5CF1CA2-A781-4B0B-8075-7DEA89E8E380}" presName="parTxOnly" presStyleLbl="node1" presStyleIdx="13" presStyleCnt="16" custScaleX="71656" custScaleY="78475">
        <dgm:presLayoutVars>
          <dgm:chMax val="0"/>
          <dgm:chPref val="0"/>
          <dgm:bulletEnabled val="1"/>
        </dgm:presLayoutVars>
      </dgm:prSet>
      <dgm:spPr/>
    </dgm:pt>
    <dgm:pt modelId="{5DA4E27C-D1F9-4A6A-B9DD-AA376C7C5D32}" type="pres">
      <dgm:prSet presAssocID="{25FA1F6D-08FC-4732-AE09-E226F5A6BFE2}" presName="parTxOnlySpace" presStyleCnt="0"/>
      <dgm:spPr>
        <a:scene3d>
          <a:camera prst="orthographicFront"/>
          <a:lightRig rig="threePt" dir="t"/>
        </a:scene3d>
        <a:sp3d>
          <a:bevelT w="114300" prst="hardEdge"/>
        </a:sp3d>
      </dgm:spPr>
    </dgm:pt>
    <dgm:pt modelId="{53E80641-9F41-41D2-9465-A31DFC303728}" type="pres">
      <dgm:prSet presAssocID="{E36BC86B-4E96-4B78-B54F-B1CABDA9FD1A}" presName="parTxOnly" presStyleLbl="node1" presStyleIdx="14" presStyleCnt="16" custScaleX="120719" custScaleY="121504">
        <dgm:presLayoutVars>
          <dgm:chMax val="0"/>
          <dgm:chPref val="0"/>
          <dgm:bulletEnabled val="1"/>
        </dgm:presLayoutVars>
      </dgm:prSet>
      <dgm:spPr/>
    </dgm:pt>
    <dgm:pt modelId="{BAE34F2F-B8DE-4195-A5AA-F4853039D900}" type="pres">
      <dgm:prSet presAssocID="{1C405369-1540-460A-9EFE-82AAC6184449}" presName="parTxOnlySpace" presStyleCnt="0"/>
      <dgm:spPr>
        <a:scene3d>
          <a:camera prst="orthographicFront"/>
          <a:lightRig rig="threePt" dir="t"/>
        </a:scene3d>
        <a:sp3d>
          <a:bevelT w="114300" prst="hardEdge"/>
        </a:sp3d>
      </dgm:spPr>
    </dgm:pt>
    <dgm:pt modelId="{22B34C9A-4A6C-418A-8788-DAF46BDD63DD}" type="pres">
      <dgm:prSet presAssocID="{3B247BBB-87F1-4816-B864-B8D214FC8CEE}" presName="parTxOnly" presStyleLbl="node1" presStyleIdx="15" presStyleCnt="16" custScaleX="120719" custScaleY="121504">
        <dgm:presLayoutVars>
          <dgm:chMax val="0"/>
          <dgm:chPref val="0"/>
          <dgm:bulletEnabled val="1"/>
        </dgm:presLayoutVars>
      </dgm:prSet>
      <dgm:spPr/>
    </dgm:pt>
  </dgm:ptLst>
  <dgm:cxnLst>
    <dgm:cxn modelId="{146A4411-A672-4A64-B111-92AA193CA3D2}" type="presOf" srcId="{3822A602-3327-4F63-87F9-A68A21BB8646}" destId="{84F0BAFA-6C3C-44D7-9C9C-416814B01CDB}" srcOrd="0" destOrd="0" presId="urn:microsoft.com/office/officeart/2005/8/layout/chevron1"/>
    <dgm:cxn modelId="{D0CCF011-7669-4C0A-8FA7-98876D34F633}" srcId="{5C9B372F-D793-42A6-8D63-2C00CE998181}" destId="{E36BC86B-4E96-4B78-B54F-B1CABDA9FD1A}" srcOrd="14" destOrd="0" parTransId="{BEC82341-BC58-47DA-8B7D-C0E97544683B}" sibTransId="{1C405369-1540-460A-9EFE-82AAC6184449}"/>
    <dgm:cxn modelId="{65E87A18-7E7D-41A6-9B65-BC7C786E6DD9}" srcId="{5C9B372F-D793-42A6-8D63-2C00CE998181}" destId="{325844B5-DFFF-44E9-8548-6FFF6675B74C}" srcOrd="4" destOrd="0" parTransId="{336FA161-6EAB-4BB5-85D6-B03DD69FDB25}" sibTransId="{C9F57BCC-0F62-4785-9593-4BDD22B5B3C6}"/>
    <dgm:cxn modelId="{2B0B551F-F39D-4222-875D-F85F2F7D6E6E}" srcId="{5C9B372F-D793-42A6-8D63-2C00CE998181}" destId="{4551D8F3-2681-4D2E-BD31-ED609973373F}" srcOrd="0" destOrd="0" parTransId="{6DD83B43-5EE8-4FB4-8C09-D3C78DF1042A}" sibTransId="{2FBA49CE-B802-4656-920F-ADE630D66DEF}"/>
    <dgm:cxn modelId="{5A557B1F-AF14-4460-9125-65D273A37281}" type="presOf" srcId="{5C9B372F-D793-42A6-8D63-2C00CE998181}" destId="{07405083-3EA7-4B5A-8756-5D97B9EC9284}" srcOrd="0" destOrd="0" presId="urn:microsoft.com/office/officeart/2005/8/layout/chevron1"/>
    <dgm:cxn modelId="{DAE8F128-BB7E-4FD6-9E65-A6941285AFA6}" type="presOf" srcId="{4551D8F3-2681-4D2E-BD31-ED609973373F}" destId="{2B3AF678-430A-45A6-A0B7-6144798D8796}" srcOrd="0" destOrd="0" presId="urn:microsoft.com/office/officeart/2005/8/layout/chevron1"/>
    <dgm:cxn modelId="{FCDEA429-3965-4393-95D7-64464B1435F9}" type="presOf" srcId="{C33589A2-F4B4-4B65-888D-14388F13075C}" destId="{90DC3813-9FA2-4791-B375-C9E1CF11582D}" srcOrd="0" destOrd="0" presId="urn:microsoft.com/office/officeart/2005/8/layout/chevron1"/>
    <dgm:cxn modelId="{B810F434-AA40-4E24-8D81-050CB08B24E1}" type="presOf" srcId="{B9413B37-6A46-49FE-A40D-A05AE296AC5E}" destId="{60578FF4-2981-4DC3-B7B1-6BE794874124}" srcOrd="0" destOrd="0" presId="urn:microsoft.com/office/officeart/2005/8/layout/chevron1"/>
    <dgm:cxn modelId="{6ECB323A-F713-42C4-B84C-F5BC39289C45}" srcId="{5C9B372F-D793-42A6-8D63-2C00CE998181}" destId="{C33589A2-F4B4-4B65-888D-14388F13075C}" srcOrd="9" destOrd="0" parTransId="{C80CEEA8-91ED-411F-B11F-93C766411A97}" sibTransId="{E31E8F71-F78B-4BCC-9EFD-15AD878D87D8}"/>
    <dgm:cxn modelId="{63CC8B3F-46C9-404F-8AF7-CA19223A8FE4}" type="presOf" srcId="{535BDCC6-5938-4B72-BAAD-A633D430790A}" destId="{FEA88AA6-8F0C-45D5-9FAF-3695EF182312}" srcOrd="0" destOrd="0" presId="urn:microsoft.com/office/officeart/2005/8/layout/chevron1"/>
    <dgm:cxn modelId="{8BAE9160-B05C-4ACF-9132-8F7B1E9E0810}" type="presOf" srcId="{D5CF1CA2-A781-4B0B-8075-7DEA89E8E380}" destId="{53CA26B1-9562-413E-862E-6DA179BD163A}" srcOrd="0" destOrd="0" presId="urn:microsoft.com/office/officeart/2005/8/layout/chevron1"/>
    <dgm:cxn modelId="{AAA6C241-2116-4865-9EF9-23265F6458A8}" srcId="{5C9B372F-D793-42A6-8D63-2C00CE998181}" destId="{5F63F72C-BBE5-4673-B146-C01815D9FFB8}" srcOrd="10" destOrd="0" parTransId="{EF7A8727-A6F5-4FE3-9A51-36B15E802005}" sibTransId="{1CA49394-C13D-488B-A373-27609610164A}"/>
    <dgm:cxn modelId="{D33FCD69-9156-4290-A689-C0E319DA63CB}" type="presOf" srcId="{3B247BBB-87F1-4816-B864-B8D214FC8CEE}" destId="{22B34C9A-4A6C-418A-8788-DAF46BDD63DD}" srcOrd="0" destOrd="0" presId="urn:microsoft.com/office/officeart/2005/8/layout/chevron1"/>
    <dgm:cxn modelId="{3AC6E36C-C625-4DEE-909A-9C40DBA08DC3}" type="presOf" srcId="{6FEFD80E-B4E8-4704-A3F7-B68E2747FEE2}" destId="{F2A2B762-2EDE-4F08-AC45-112B8CF859BE}" srcOrd="0" destOrd="0" presId="urn:microsoft.com/office/officeart/2005/8/layout/chevron1"/>
    <dgm:cxn modelId="{55C3F66F-D48B-4436-86EB-DCB8C387785F}" srcId="{5C9B372F-D793-42A6-8D63-2C00CE998181}" destId="{C15662BD-891E-42C4-BA11-7A4479817561}" srcOrd="6" destOrd="0" parTransId="{3BED3D20-7C61-485E-877B-C88800B5E7DA}" sibTransId="{0A62B457-9264-4D01-83B6-BC7A987E3C65}"/>
    <dgm:cxn modelId="{485FD855-F4F1-4517-938C-6303CC921024}" srcId="{5C9B372F-D793-42A6-8D63-2C00CE998181}" destId="{0FEE1CA4-E324-4BC2-BC4B-692220DF5FDE}" srcOrd="12" destOrd="0" parTransId="{43222F35-A8EA-443F-A239-EA35F5F2A63F}" sibTransId="{68625C1D-D618-4E86-AB37-C3926EA41743}"/>
    <dgm:cxn modelId="{489B0A77-DEAD-43C5-94E5-7D97BFACC16C}" type="presOf" srcId="{E36BC86B-4E96-4B78-B54F-B1CABDA9FD1A}" destId="{53E80641-9F41-41D2-9465-A31DFC303728}" srcOrd="0" destOrd="0" presId="urn:microsoft.com/office/officeart/2005/8/layout/chevron1"/>
    <dgm:cxn modelId="{DF6B1378-D546-47EE-85B2-5B9419BB08FA}" srcId="{5C9B372F-D793-42A6-8D63-2C00CE998181}" destId="{3822A602-3327-4F63-87F9-A68A21BB8646}" srcOrd="1" destOrd="0" parTransId="{BA3E39DD-86E6-45DD-85B1-29DF78D321DB}" sibTransId="{2EABE98C-E569-49D5-B4A9-D1C434F222A2}"/>
    <dgm:cxn modelId="{B0D3527C-504F-4AF6-98D3-8FB904269E97}" type="presOf" srcId="{0FEE1CA4-E324-4BC2-BC4B-692220DF5FDE}" destId="{072A96EB-653E-4611-8CD1-74F7B36FA15A}" srcOrd="0" destOrd="0" presId="urn:microsoft.com/office/officeart/2005/8/layout/chevron1"/>
    <dgm:cxn modelId="{6239E387-5E35-4EEC-AA1C-F92F3653CA95}" srcId="{5C9B372F-D793-42A6-8D63-2C00CE998181}" destId="{535BDCC6-5938-4B72-BAAD-A633D430790A}" srcOrd="8" destOrd="0" parTransId="{9DE7306C-2665-4A24-B65F-4F253A4CF798}" sibTransId="{36C87743-B188-46EC-BE92-9799E9A54E81}"/>
    <dgm:cxn modelId="{C1D57A90-79BC-4ACA-8D7A-264AA15FC867}" srcId="{5C9B372F-D793-42A6-8D63-2C00CE998181}" destId="{6FEFD80E-B4E8-4704-A3F7-B68E2747FEE2}" srcOrd="7" destOrd="0" parTransId="{869312B1-F671-4B46-A233-C5E35E933BD0}" sibTransId="{B6BBB0C8-4372-4B83-A797-A70B9726396D}"/>
    <dgm:cxn modelId="{A9E2FEA4-F759-4C77-94AC-3F86C50E4926}" type="presOf" srcId="{C5CF9965-A481-484C-BB4C-4972B02418D5}" destId="{3D99A06E-6647-4F95-8021-C5FC8EDE0F3A}" srcOrd="0" destOrd="0" presId="urn:microsoft.com/office/officeart/2005/8/layout/chevron1"/>
    <dgm:cxn modelId="{8067B5B0-D5C0-4F3E-9DE7-796AA890400F}" type="presOf" srcId="{C15662BD-891E-42C4-BA11-7A4479817561}" destId="{A04073DA-A167-4196-9E45-4A396B59004D}" srcOrd="0" destOrd="0" presId="urn:microsoft.com/office/officeart/2005/8/layout/chevron1"/>
    <dgm:cxn modelId="{4512D3B9-14DF-4095-9A41-956E3962F0C9}" srcId="{5C9B372F-D793-42A6-8D63-2C00CE998181}" destId="{D5CF1CA2-A781-4B0B-8075-7DEA89E8E380}" srcOrd="13" destOrd="0" parTransId="{9804B675-0B8D-4607-8847-E1B489DB0204}" sibTransId="{25FA1F6D-08FC-4732-AE09-E226F5A6BFE2}"/>
    <dgm:cxn modelId="{3FA750BA-FCFA-4BA1-AA1B-EA78B0828DA4}" srcId="{5C9B372F-D793-42A6-8D63-2C00CE998181}" destId="{B9413B37-6A46-49FE-A40D-A05AE296AC5E}" srcOrd="2" destOrd="0" parTransId="{3E5ECCDC-2C63-4E0E-B92D-44BE3E686057}" sibTransId="{4E5D62C7-AA2B-4C06-9479-4FB7CBF6EE9B}"/>
    <dgm:cxn modelId="{502B03BB-6CD1-48FB-BE42-3843EB817841}" srcId="{5C9B372F-D793-42A6-8D63-2C00CE998181}" destId="{19E91616-7CFE-4314-94A1-A93548E295C0}" srcOrd="11" destOrd="0" parTransId="{15983507-C6E0-4483-ADF7-4205828325FC}" sibTransId="{9314CAB2-B7E3-430C-ACEB-D6959D72D362}"/>
    <dgm:cxn modelId="{9FDB8BBD-F544-4D50-BB5C-1EC9FAF66C0C}" srcId="{5C9B372F-D793-42A6-8D63-2C00CE998181}" destId="{3B247BBB-87F1-4816-B864-B8D214FC8CEE}" srcOrd="15" destOrd="0" parTransId="{E5068993-A62A-4C44-AF33-4F59DF8F1173}" sibTransId="{6D029716-70E7-411E-81E2-B523EB8D89ED}"/>
    <dgm:cxn modelId="{86E3A2BE-3B44-476A-BF9F-96A1EE388ADE}" type="presOf" srcId="{85982EBB-FFE4-4349-9694-938E06C36462}" destId="{166CF289-8A6E-46F6-B691-584445D360C2}" srcOrd="0" destOrd="0" presId="urn:microsoft.com/office/officeart/2005/8/layout/chevron1"/>
    <dgm:cxn modelId="{8BA650C9-2CDA-41C9-A5A0-7B1BEA6B3B55}" srcId="{5C9B372F-D793-42A6-8D63-2C00CE998181}" destId="{85982EBB-FFE4-4349-9694-938E06C36462}" srcOrd="3" destOrd="0" parTransId="{1D4B0894-925B-411E-8721-4AE3A821D352}" sibTransId="{A6E7CDB3-6130-49BF-B092-373CCC496DE8}"/>
    <dgm:cxn modelId="{8501FECD-3078-4E19-9406-52180181D044}" srcId="{5C9B372F-D793-42A6-8D63-2C00CE998181}" destId="{C5CF9965-A481-484C-BB4C-4972B02418D5}" srcOrd="5" destOrd="0" parTransId="{3ADE9FF8-88C3-4923-A7CF-F41508C5E00D}" sibTransId="{5C005AFE-86C6-41C4-A35F-A22D21BDAE51}"/>
    <dgm:cxn modelId="{06D4FFD1-731B-43D6-989B-9CDD3398C45B}" type="presOf" srcId="{19E91616-7CFE-4314-94A1-A93548E295C0}" destId="{008D82F3-F74D-486F-ABA4-3F15DF889232}" srcOrd="0" destOrd="0" presId="urn:microsoft.com/office/officeart/2005/8/layout/chevron1"/>
    <dgm:cxn modelId="{4B4C73DF-477E-4F81-BBF8-A75952FD2569}" type="presOf" srcId="{5F63F72C-BBE5-4673-B146-C01815D9FFB8}" destId="{2887593D-A67C-4FB7-B384-8194F91662B3}" srcOrd="0" destOrd="0" presId="urn:microsoft.com/office/officeart/2005/8/layout/chevron1"/>
    <dgm:cxn modelId="{3CA48AFF-4E94-40D7-9B85-823CC13681A6}" type="presOf" srcId="{325844B5-DFFF-44E9-8548-6FFF6675B74C}" destId="{9D65BEE3-00CC-4D2E-9057-77F178D42965}" srcOrd="0" destOrd="0" presId="urn:microsoft.com/office/officeart/2005/8/layout/chevron1"/>
    <dgm:cxn modelId="{5C00C638-DEA9-4378-ADDC-D5C508673C97}" type="presParOf" srcId="{07405083-3EA7-4B5A-8756-5D97B9EC9284}" destId="{2B3AF678-430A-45A6-A0B7-6144798D8796}" srcOrd="0" destOrd="0" presId="urn:microsoft.com/office/officeart/2005/8/layout/chevron1"/>
    <dgm:cxn modelId="{0EAB9C3E-6568-432E-96BE-C296A53441AB}" type="presParOf" srcId="{07405083-3EA7-4B5A-8756-5D97B9EC9284}" destId="{FE656596-753A-45A2-B31C-7544D522EEE2}" srcOrd="1" destOrd="0" presId="urn:microsoft.com/office/officeart/2005/8/layout/chevron1"/>
    <dgm:cxn modelId="{5B721912-718D-43E4-B06E-900F18D9A919}" type="presParOf" srcId="{07405083-3EA7-4B5A-8756-5D97B9EC9284}" destId="{84F0BAFA-6C3C-44D7-9C9C-416814B01CDB}" srcOrd="2" destOrd="0" presId="urn:microsoft.com/office/officeart/2005/8/layout/chevron1"/>
    <dgm:cxn modelId="{D4963948-4F22-4F24-BD09-3330F7639280}" type="presParOf" srcId="{07405083-3EA7-4B5A-8756-5D97B9EC9284}" destId="{5631D8A7-D3AC-4C7A-A64F-1309F72D8165}" srcOrd="3" destOrd="0" presId="urn:microsoft.com/office/officeart/2005/8/layout/chevron1"/>
    <dgm:cxn modelId="{3575C005-F296-4B9E-AED2-1FF0712EFB21}" type="presParOf" srcId="{07405083-3EA7-4B5A-8756-5D97B9EC9284}" destId="{60578FF4-2981-4DC3-B7B1-6BE794874124}" srcOrd="4" destOrd="0" presId="urn:microsoft.com/office/officeart/2005/8/layout/chevron1"/>
    <dgm:cxn modelId="{773EB2D8-3A48-4791-AD3E-2480A5B2377C}" type="presParOf" srcId="{07405083-3EA7-4B5A-8756-5D97B9EC9284}" destId="{EC873A70-2B03-4ADA-B01C-F14968C0C301}" srcOrd="5" destOrd="0" presId="urn:microsoft.com/office/officeart/2005/8/layout/chevron1"/>
    <dgm:cxn modelId="{26CA651B-734C-42B0-90C2-00061D0B5764}" type="presParOf" srcId="{07405083-3EA7-4B5A-8756-5D97B9EC9284}" destId="{166CF289-8A6E-46F6-B691-584445D360C2}" srcOrd="6" destOrd="0" presId="urn:microsoft.com/office/officeart/2005/8/layout/chevron1"/>
    <dgm:cxn modelId="{04E28543-BB4F-4AC8-9DE9-587CE79275C2}" type="presParOf" srcId="{07405083-3EA7-4B5A-8756-5D97B9EC9284}" destId="{F4D2DBBD-6FD2-4061-905F-7AABEDFC3851}" srcOrd="7" destOrd="0" presId="urn:microsoft.com/office/officeart/2005/8/layout/chevron1"/>
    <dgm:cxn modelId="{28BA1B0E-62FD-49CC-A9BE-BB6A91ADF708}" type="presParOf" srcId="{07405083-3EA7-4B5A-8756-5D97B9EC9284}" destId="{9D65BEE3-00CC-4D2E-9057-77F178D42965}" srcOrd="8" destOrd="0" presId="urn:microsoft.com/office/officeart/2005/8/layout/chevron1"/>
    <dgm:cxn modelId="{9A7B9D54-9637-4ADE-9087-1A5DCBC0717B}" type="presParOf" srcId="{07405083-3EA7-4B5A-8756-5D97B9EC9284}" destId="{779F3463-F9B2-4DAD-A534-AC6B02467203}" srcOrd="9" destOrd="0" presId="urn:microsoft.com/office/officeart/2005/8/layout/chevron1"/>
    <dgm:cxn modelId="{14593E2A-F367-4FE4-95B0-6F6C9DB2AF30}" type="presParOf" srcId="{07405083-3EA7-4B5A-8756-5D97B9EC9284}" destId="{3D99A06E-6647-4F95-8021-C5FC8EDE0F3A}" srcOrd="10" destOrd="0" presId="urn:microsoft.com/office/officeart/2005/8/layout/chevron1"/>
    <dgm:cxn modelId="{D8C554A8-543A-4B9B-B445-6485F7F87769}" type="presParOf" srcId="{07405083-3EA7-4B5A-8756-5D97B9EC9284}" destId="{4A0EA3E3-9EFE-45B8-B4F9-D21AB37D9941}" srcOrd="11" destOrd="0" presId="urn:microsoft.com/office/officeart/2005/8/layout/chevron1"/>
    <dgm:cxn modelId="{DD7DE83B-F9F4-462A-A903-E9D14EBB8717}" type="presParOf" srcId="{07405083-3EA7-4B5A-8756-5D97B9EC9284}" destId="{A04073DA-A167-4196-9E45-4A396B59004D}" srcOrd="12" destOrd="0" presId="urn:microsoft.com/office/officeart/2005/8/layout/chevron1"/>
    <dgm:cxn modelId="{E14D8510-C944-4E8F-844E-787D6A4815A1}" type="presParOf" srcId="{07405083-3EA7-4B5A-8756-5D97B9EC9284}" destId="{268B4CF3-1F4B-42BB-BF18-4A16F691B04A}" srcOrd="13" destOrd="0" presId="urn:microsoft.com/office/officeart/2005/8/layout/chevron1"/>
    <dgm:cxn modelId="{6BD84179-6D87-4A7F-9D05-6B3A8EC661D3}" type="presParOf" srcId="{07405083-3EA7-4B5A-8756-5D97B9EC9284}" destId="{F2A2B762-2EDE-4F08-AC45-112B8CF859BE}" srcOrd="14" destOrd="0" presId="urn:microsoft.com/office/officeart/2005/8/layout/chevron1"/>
    <dgm:cxn modelId="{7D9407E6-A09A-41EC-9CD5-D6CB6F1DB241}" type="presParOf" srcId="{07405083-3EA7-4B5A-8756-5D97B9EC9284}" destId="{E4026FBA-9D8D-4461-B9BE-95AE96D0819F}" srcOrd="15" destOrd="0" presId="urn:microsoft.com/office/officeart/2005/8/layout/chevron1"/>
    <dgm:cxn modelId="{DA5E6481-FB40-4A66-AB1A-0893ED7B736F}" type="presParOf" srcId="{07405083-3EA7-4B5A-8756-5D97B9EC9284}" destId="{FEA88AA6-8F0C-45D5-9FAF-3695EF182312}" srcOrd="16" destOrd="0" presId="urn:microsoft.com/office/officeart/2005/8/layout/chevron1"/>
    <dgm:cxn modelId="{74E730E5-092D-40FB-8493-B4775125B0A2}" type="presParOf" srcId="{07405083-3EA7-4B5A-8756-5D97B9EC9284}" destId="{B95F5F04-1470-4598-9DDD-1E73066C61D8}" srcOrd="17" destOrd="0" presId="urn:microsoft.com/office/officeart/2005/8/layout/chevron1"/>
    <dgm:cxn modelId="{9227A695-4014-4D36-9D0D-54AA17638DFC}" type="presParOf" srcId="{07405083-3EA7-4B5A-8756-5D97B9EC9284}" destId="{90DC3813-9FA2-4791-B375-C9E1CF11582D}" srcOrd="18" destOrd="0" presId="urn:microsoft.com/office/officeart/2005/8/layout/chevron1"/>
    <dgm:cxn modelId="{37F9292C-CDD6-4690-A850-E3F6F050828A}" type="presParOf" srcId="{07405083-3EA7-4B5A-8756-5D97B9EC9284}" destId="{BCA01B9E-237A-4502-BAA6-C4EF5F9DADD3}" srcOrd="19" destOrd="0" presId="urn:microsoft.com/office/officeart/2005/8/layout/chevron1"/>
    <dgm:cxn modelId="{446B1220-D055-4BDF-B74D-EC9616C83FCD}" type="presParOf" srcId="{07405083-3EA7-4B5A-8756-5D97B9EC9284}" destId="{2887593D-A67C-4FB7-B384-8194F91662B3}" srcOrd="20" destOrd="0" presId="urn:microsoft.com/office/officeart/2005/8/layout/chevron1"/>
    <dgm:cxn modelId="{CFAD9962-EB7D-4249-B0DF-1B3711AACF36}" type="presParOf" srcId="{07405083-3EA7-4B5A-8756-5D97B9EC9284}" destId="{61464331-68E0-46A6-AA97-D3EB2199E755}" srcOrd="21" destOrd="0" presId="urn:microsoft.com/office/officeart/2005/8/layout/chevron1"/>
    <dgm:cxn modelId="{9EF892D8-4954-4B09-97A9-E1546BCAA6C5}" type="presParOf" srcId="{07405083-3EA7-4B5A-8756-5D97B9EC9284}" destId="{008D82F3-F74D-486F-ABA4-3F15DF889232}" srcOrd="22" destOrd="0" presId="urn:microsoft.com/office/officeart/2005/8/layout/chevron1"/>
    <dgm:cxn modelId="{856261F5-4363-4482-A26D-649E2502E9B5}" type="presParOf" srcId="{07405083-3EA7-4B5A-8756-5D97B9EC9284}" destId="{A5E900A6-0C0E-4230-8175-BA2217F49A6C}" srcOrd="23" destOrd="0" presId="urn:microsoft.com/office/officeart/2005/8/layout/chevron1"/>
    <dgm:cxn modelId="{7784EBC5-92F7-404A-BC73-8E2C58C1716B}" type="presParOf" srcId="{07405083-3EA7-4B5A-8756-5D97B9EC9284}" destId="{072A96EB-653E-4611-8CD1-74F7B36FA15A}" srcOrd="24" destOrd="0" presId="urn:microsoft.com/office/officeart/2005/8/layout/chevron1"/>
    <dgm:cxn modelId="{37676728-8DE0-4A8B-A77A-5875A0F911EE}" type="presParOf" srcId="{07405083-3EA7-4B5A-8756-5D97B9EC9284}" destId="{D5DB54D2-54BD-4220-AE14-CAC8C5F7E1C9}" srcOrd="25" destOrd="0" presId="urn:microsoft.com/office/officeart/2005/8/layout/chevron1"/>
    <dgm:cxn modelId="{2671D19D-B446-4114-8651-38EA0507A151}" type="presParOf" srcId="{07405083-3EA7-4B5A-8756-5D97B9EC9284}" destId="{53CA26B1-9562-413E-862E-6DA179BD163A}" srcOrd="26" destOrd="0" presId="urn:microsoft.com/office/officeart/2005/8/layout/chevron1"/>
    <dgm:cxn modelId="{AEE19DF1-9EED-4D9F-B66C-B4F879675AF2}" type="presParOf" srcId="{07405083-3EA7-4B5A-8756-5D97B9EC9284}" destId="{5DA4E27C-D1F9-4A6A-B9DD-AA376C7C5D32}" srcOrd="27" destOrd="0" presId="urn:microsoft.com/office/officeart/2005/8/layout/chevron1"/>
    <dgm:cxn modelId="{BEB65D13-6070-49D6-85DA-DF794183127A}" type="presParOf" srcId="{07405083-3EA7-4B5A-8756-5D97B9EC9284}" destId="{53E80641-9F41-41D2-9465-A31DFC303728}" srcOrd="28" destOrd="0" presId="urn:microsoft.com/office/officeart/2005/8/layout/chevron1"/>
    <dgm:cxn modelId="{6839E37A-A513-4073-A077-766A5F8AD36B}" type="presParOf" srcId="{07405083-3EA7-4B5A-8756-5D97B9EC9284}" destId="{BAE34F2F-B8DE-4195-A5AA-F4853039D900}" srcOrd="29" destOrd="0" presId="urn:microsoft.com/office/officeart/2005/8/layout/chevron1"/>
    <dgm:cxn modelId="{46260933-44EF-451F-A095-AE1964FA93E4}" type="presParOf" srcId="{07405083-3EA7-4B5A-8756-5D97B9EC9284}" destId="{22B34C9A-4A6C-418A-8788-DAF46BDD63DD}" srcOrd="30"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AF678-430A-45A6-A0B7-6144798D8796}">
      <dsp:nvSpPr>
        <dsp:cNvPr id="0" name=""/>
        <dsp:cNvSpPr/>
      </dsp:nvSpPr>
      <dsp:spPr>
        <a:xfrm>
          <a:off x="3298" y="188439"/>
          <a:ext cx="363539" cy="13338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VE</a:t>
          </a:r>
        </a:p>
      </dsp:txBody>
      <dsp:txXfrm>
        <a:off x="69992" y="188439"/>
        <a:ext cx="230151" cy="133388"/>
      </dsp:txXfrm>
    </dsp:sp>
    <dsp:sp modelId="{84F0BAFA-6C3C-44D7-9C9C-416814B01CDB}">
      <dsp:nvSpPr>
        <dsp:cNvPr id="0" name=""/>
        <dsp:cNvSpPr/>
      </dsp:nvSpPr>
      <dsp:spPr>
        <a:xfrm>
          <a:off x="324199" y="188439"/>
          <a:ext cx="363539" cy="13338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V1</a:t>
          </a:r>
        </a:p>
      </dsp:txBody>
      <dsp:txXfrm>
        <a:off x="390893" y="188439"/>
        <a:ext cx="230151" cy="133388"/>
      </dsp:txXfrm>
    </dsp:sp>
    <dsp:sp modelId="{60578FF4-2981-4DC3-B7B1-6BE794874124}">
      <dsp:nvSpPr>
        <dsp:cNvPr id="0" name=""/>
        <dsp:cNvSpPr/>
      </dsp:nvSpPr>
      <dsp:spPr>
        <a:xfrm>
          <a:off x="645099" y="188439"/>
          <a:ext cx="363539" cy="13338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V2</a:t>
          </a:r>
        </a:p>
      </dsp:txBody>
      <dsp:txXfrm>
        <a:off x="711793" y="188439"/>
        <a:ext cx="230151" cy="133388"/>
      </dsp:txXfrm>
    </dsp:sp>
    <dsp:sp modelId="{166CF289-8A6E-46F6-B691-584445D360C2}">
      <dsp:nvSpPr>
        <dsp:cNvPr id="0" name=""/>
        <dsp:cNvSpPr/>
      </dsp:nvSpPr>
      <dsp:spPr>
        <a:xfrm>
          <a:off x="965999" y="188439"/>
          <a:ext cx="363539" cy="13338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V3</a:t>
          </a:r>
        </a:p>
      </dsp:txBody>
      <dsp:txXfrm>
        <a:off x="1032693" y="188439"/>
        <a:ext cx="230151" cy="133388"/>
      </dsp:txXfrm>
    </dsp:sp>
    <dsp:sp modelId="{9D65BEE3-00CC-4D2E-9057-77F178D42965}">
      <dsp:nvSpPr>
        <dsp:cNvPr id="0" name=""/>
        <dsp:cNvSpPr/>
      </dsp:nvSpPr>
      <dsp:spPr>
        <a:xfrm>
          <a:off x="1286900" y="188439"/>
          <a:ext cx="363539" cy="13338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V4</a:t>
          </a:r>
        </a:p>
      </dsp:txBody>
      <dsp:txXfrm>
        <a:off x="1353594" y="188439"/>
        <a:ext cx="230151" cy="133388"/>
      </dsp:txXfrm>
    </dsp:sp>
    <dsp:sp modelId="{3D99A06E-6647-4F95-8021-C5FC8EDE0F3A}">
      <dsp:nvSpPr>
        <dsp:cNvPr id="0" name=""/>
        <dsp:cNvSpPr/>
      </dsp:nvSpPr>
      <dsp:spPr>
        <a:xfrm>
          <a:off x="1607800" y="188439"/>
          <a:ext cx="363539" cy="133388"/>
        </a:xfrm>
        <a:prstGeom prst="chevron">
          <a:avLst/>
        </a:prstGeom>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solidFill>
                <a:prstClr val="white"/>
              </a:solidFill>
              <a:latin typeface="Calibri" panose="020F0502020204030204"/>
              <a:ea typeface="+mn-ea"/>
              <a:cs typeface="+mn-cs"/>
            </a:rPr>
            <a:t>V5</a:t>
          </a:r>
        </a:p>
      </dsp:txBody>
      <dsp:txXfrm>
        <a:off x="1674494" y="188439"/>
        <a:ext cx="230151" cy="133388"/>
      </dsp:txXfrm>
    </dsp:sp>
    <dsp:sp modelId="{A04073DA-A167-4196-9E45-4A396B59004D}">
      <dsp:nvSpPr>
        <dsp:cNvPr id="0" name=""/>
        <dsp:cNvSpPr/>
      </dsp:nvSpPr>
      <dsp:spPr>
        <a:xfrm>
          <a:off x="1928701" y="188575"/>
          <a:ext cx="343341" cy="133115"/>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V6</a:t>
          </a:r>
        </a:p>
      </dsp:txBody>
      <dsp:txXfrm>
        <a:off x="1995259" y="188575"/>
        <a:ext cx="210226" cy="133115"/>
      </dsp:txXfrm>
    </dsp:sp>
    <dsp:sp modelId="{F2A2B762-2EDE-4F08-AC45-112B8CF859BE}">
      <dsp:nvSpPr>
        <dsp:cNvPr id="0" name=""/>
        <dsp:cNvSpPr/>
      </dsp:nvSpPr>
      <dsp:spPr>
        <a:xfrm>
          <a:off x="2229403" y="188575"/>
          <a:ext cx="343341" cy="133115"/>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VN</a:t>
          </a:r>
        </a:p>
      </dsp:txBody>
      <dsp:txXfrm>
        <a:off x="2295961" y="188575"/>
        <a:ext cx="210226" cy="133115"/>
      </dsp:txXfrm>
    </dsp:sp>
    <dsp:sp modelId="{FEA88AA6-8F0C-45D5-9FAF-3695EF182312}">
      <dsp:nvSpPr>
        <dsp:cNvPr id="0" name=""/>
        <dsp:cNvSpPr/>
      </dsp:nvSpPr>
      <dsp:spPr>
        <a:xfrm>
          <a:off x="2530105" y="188709"/>
          <a:ext cx="308330" cy="132847"/>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R1</a:t>
          </a:r>
        </a:p>
      </dsp:txBody>
      <dsp:txXfrm>
        <a:off x="2596529" y="188709"/>
        <a:ext cx="175483" cy="132847"/>
      </dsp:txXfrm>
    </dsp:sp>
    <dsp:sp modelId="{90DC3813-9FA2-4791-B375-C9E1CF11582D}">
      <dsp:nvSpPr>
        <dsp:cNvPr id="0" name=""/>
        <dsp:cNvSpPr/>
      </dsp:nvSpPr>
      <dsp:spPr>
        <a:xfrm>
          <a:off x="2795796" y="188709"/>
          <a:ext cx="308330" cy="132847"/>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R2</a:t>
          </a:r>
        </a:p>
      </dsp:txBody>
      <dsp:txXfrm>
        <a:off x="2862220" y="188709"/>
        <a:ext cx="175483" cy="132847"/>
      </dsp:txXfrm>
    </dsp:sp>
    <dsp:sp modelId="{2887593D-A67C-4FB7-B384-8194F91662B3}">
      <dsp:nvSpPr>
        <dsp:cNvPr id="0" name=""/>
        <dsp:cNvSpPr/>
      </dsp:nvSpPr>
      <dsp:spPr>
        <a:xfrm>
          <a:off x="3061487" y="188709"/>
          <a:ext cx="308330" cy="132847"/>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R3</a:t>
          </a:r>
        </a:p>
      </dsp:txBody>
      <dsp:txXfrm>
        <a:off x="3127911" y="188709"/>
        <a:ext cx="175483" cy="132847"/>
      </dsp:txXfrm>
    </dsp:sp>
    <dsp:sp modelId="{008D82F3-F74D-486F-ABA4-3F15DF889232}">
      <dsp:nvSpPr>
        <dsp:cNvPr id="0" name=""/>
        <dsp:cNvSpPr/>
      </dsp:nvSpPr>
      <dsp:spPr>
        <a:xfrm>
          <a:off x="3327177" y="189576"/>
          <a:ext cx="297900" cy="131114"/>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R4</a:t>
          </a:r>
        </a:p>
      </dsp:txBody>
      <dsp:txXfrm>
        <a:off x="3392734" y="189576"/>
        <a:ext cx="166786" cy="131114"/>
      </dsp:txXfrm>
    </dsp:sp>
    <dsp:sp modelId="{072A96EB-653E-4611-8CD1-74F7B36FA15A}">
      <dsp:nvSpPr>
        <dsp:cNvPr id="0" name=""/>
        <dsp:cNvSpPr/>
      </dsp:nvSpPr>
      <dsp:spPr>
        <a:xfrm>
          <a:off x="3582439" y="188105"/>
          <a:ext cx="298800" cy="134055"/>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R5</a:t>
          </a:r>
        </a:p>
      </dsp:txBody>
      <dsp:txXfrm>
        <a:off x="3649467" y="188105"/>
        <a:ext cx="164745" cy="134055"/>
      </dsp:txXfrm>
    </dsp:sp>
    <dsp:sp modelId="{53CA26B1-9562-413E-862E-6DA179BD163A}">
      <dsp:nvSpPr>
        <dsp:cNvPr id="0" name=""/>
        <dsp:cNvSpPr/>
      </dsp:nvSpPr>
      <dsp:spPr>
        <a:xfrm>
          <a:off x="3838600" y="151875"/>
          <a:ext cx="486367" cy="206516"/>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R6</a:t>
          </a:r>
        </a:p>
      </dsp:txBody>
      <dsp:txXfrm>
        <a:off x="3941858" y="151875"/>
        <a:ext cx="279851" cy="206516"/>
      </dsp:txXfrm>
    </dsp:sp>
    <dsp:sp modelId="{53E80641-9F41-41D2-9465-A31DFC303728}">
      <dsp:nvSpPr>
        <dsp:cNvPr id="0" name=""/>
        <dsp:cNvSpPr/>
      </dsp:nvSpPr>
      <dsp:spPr>
        <a:xfrm>
          <a:off x="4282327" y="151752"/>
          <a:ext cx="516743" cy="206762"/>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R7</a:t>
          </a:r>
        </a:p>
      </dsp:txBody>
      <dsp:txXfrm>
        <a:off x="4385708" y="151752"/>
        <a:ext cx="309981" cy="206762"/>
      </dsp:txXfrm>
    </dsp:sp>
    <dsp:sp modelId="{22B34C9A-4A6C-418A-8788-DAF46BDD63DD}">
      <dsp:nvSpPr>
        <dsp:cNvPr id="0" name=""/>
        <dsp:cNvSpPr/>
      </dsp:nvSpPr>
      <dsp:spPr>
        <a:xfrm>
          <a:off x="4756431" y="151752"/>
          <a:ext cx="516743" cy="206762"/>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R8</a:t>
          </a:r>
        </a:p>
      </dsp:txBody>
      <dsp:txXfrm>
        <a:off x="4859812" y="151752"/>
        <a:ext cx="309981" cy="206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AF678-430A-45A6-A0B7-6144798D8796}">
      <dsp:nvSpPr>
        <dsp:cNvPr id="0" name=""/>
        <dsp:cNvSpPr/>
      </dsp:nvSpPr>
      <dsp:spPr>
        <a:xfrm>
          <a:off x="1688" y="190655"/>
          <a:ext cx="351458" cy="128955"/>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VE</a:t>
          </a:r>
        </a:p>
      </dsp:txBody>
      <dsp:txXfrm>
        <a:off x="66166" y="190655"/>
        <a:ext cx="222503" cy="128955"/>
      </dsp:txXfrm>
    </dsp:sp>
    <dsp:sp modelId="{84F0BAFA-6C3C-44D7-9C9C-416814B01CDB}">
      <dsp:nvSpPr>
        <dsp:cNvPr id="0" name=""/>
        <dsp:cNvSpPr/>
      </dsp:nvSpPr>
      <dsp:spPr>
        <a:xfrm>
          <a:off x="311924" y="190655"/>
          <a:ext cx="351458" cy="128955"/>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V1</a:t>
          </a:r>
        </a:p>
      </dsp:txBody>
      <dsp:txXfrm>
        <a:off x="376402" y="190655"/>
        <a:ext cx="222503" cy="128955"/>
      </dsp:txXfrm>
    </dsp:sp>
    <dsp:sp modelId="{60578FF4-2981-4DC3-B7B1-6BE794874124}">
      <dsp:nvSpPr>
        <dsp:cNvPr id="0" name=""/>
        <dsp:cNvSpPr/>
      </dsp:nvSpPr>
      <dsp:spPr>
        <a:xfrm>
          <a:off x="622160" y="190655"/>
          <a:ext cx="351458" cy="128955"/>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V2</a:t>
          </a:r>
        </a:p>
      </dsp:txBody>
      <dsp:txXfrm>
        <a:off x="686638" y="190655"/>
        <a:ext cx="222503" cy="128955"/>
      </dsp:txXfrm>
    </dsp:sp>
    <dsp:sp modelId="{166CF289-8A6E-46F6-B691-584445D360C2}">
      <dsp:nvSpPr>
        <dsp:cNvPr id="0" name=""/>
        <dsp:cNvSpPr/>
      </dsp:nvSpPr>
      <dsp:spPr>
        <a:xfrm>
          <a:off x="932396" y="190655"/>
          <a:ext cx="351458" cy="128955"/>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V3</a:t>
          </a:r>
        </a:p>
      </dsp:txBody>
      <dsp:txXfrm>
        <a:off x="996874" y="190655"/>
        <a:ext cx="222503" cy="128955"/>
      </dsp:txXfrm>
    </dsp:sp>
    <dsp:sp modelId="{9D65BEE3-00CC-4D2E-9057-77F178D42965}">
      <dsp:nvSpPr>
        <dsp:cNvPr id="0" name=""/>
        <dsp:cNvSpPr/>
      </dsp:nvSpPr>
      <dsp:spPr>
        <a:xfrm>
          <a:off x="1242632" y="190655"/>
          <a:ext cx="351458" cy="128955"/>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V4</a:t>
          </a:r>
        </a:p>
      </dsp:txBody>
      <dsp:txXfrm>
        <a:off x="1307110" y="190655"/>
        <a:ext cx="222503" cy="128955"/>
      </dsp:txXfrm>
    </dsp:sp>
    <dsp:sp modelId="{3D99A06E-6647-4F95-8021-C5FC8EDE0F3A}">
      <dsp:nvSpPr>
        <dsp:cNvPr id="0" name=""/>
        <dsp:cNvSpPr/>
      </dsp:nvSpPr>
      <dsp:spPr>
        <a:xfrm>
          <a:off x="1552868" y="190655"/>
          <a:ext cx="351458" cy="128955"/>
        </a:xfrm>
        <a:prstGeom prst="chevron">
          <a:avLst/>
        </a:prstGeom>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solidFill>
                <a:prstClr val="white"/>
              </a:solidFill>
              <a:latin typeface="Calibri" panose="020F0502020204030204"/>
              <a:ea typeface="+mn-ea"/>
              <a:cs typeface="+mn-cs"/>
            </a:rPr>
            <a:t>V5</a:t>
          </a:r>
        </a:p>
      </dsp:txBody>
      <dsp:txXfrm>
        <a:off x="1617346" y="190655"/>
        <a:ext cx="222503" cy="128955"/>
      </dsp:txXfrm>
    </dsp:sp>
    <dsp:sp modelId="{A04073DA-A167-4196-9E45-4A396B59004D}">
      <dsp:nvSpPr>
        <dsp:cNvPr id="0" name=""/>
        <dsp:cNvSpPr/>
      </dsp:nvSpPr>
      <dsp:spPr>
        <a:xfrm>
          <a:off x="1863104" y="190787"/>
          <a:ext cx="331931" cy="128691"/>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V6</a:t>
          </a:r>
        </a:p>
      </dsp:txBody>
      <dsp:txXfrm>
        <a:off x="1927450" y="190787"/>
        <a:ext cx="203240" cy="128691"/>
      </dsp:txXfrm>
    </dsp:sp>
    <dsp:sp modelId="{F2A2B762-2EDE-4F08-AC45-112B8CF859BE}">
      <dsp:nvSpPr>
        <dsp:cNvPr id="0" name=""/>
        <dsp:cNvSpPr/>
      </dsp:nvSpPr>
      <dsp:spPr>
        <a:xfrm>
          <a:off x="2153813" y="190787"/>
          <a:ext cx="331931" cy="128691"/>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VN</a:t>
          </a:r>
        </a:p>
      </dsp:txBody>
      <dsp:txXfrm>
        <a:off x="2218159" y="190787"/>
        <a:ext cx="203240" cy="128691"/>
      </dsp:txXfrm>
    </dsp:sp>
    <dsp:sp modelId="{FEA88AA6-8F0C-45D5-9FAF-3695EF182312}">
      <dsp:nvSpPr>
        <dsp:cNvPr id="0" name=""/>
        <dsp:cNvSpPr/>
      </dsp:nvSpPr>
      <dsp:spPr>
        <a:xfrm>
          <a:off x="2444522" y="191133"/>
          <a:ext cx="320859" cy="128000"/>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R1</a:t>
          </a:r>
        </a:p>
      </dsp:txBody>
      <dsp:txXfrm>
        <a:off x="2508522" y="191133"/>
        <a:ext cx="192859" cy="128000"/>
      </dsp:txXfrm>
    </dsp:sp>
    <dsp:sp modelId="{90DC3813-9FA2-4791-B375-C9E1CF11582D}">
      <dsp:nvSpPr>
        <dsp:cNvPr id="0" name=""/>
        <dsp:cNvSpPr/>
      </dsp:nvSpPr>
      <dsp:spPr>
        <a:xfrm>
          <a:off x="2724159" y="192010"/>
          <a:ext cx="311039" cy="126246"/>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R2</a:t>
          </a:r>
        </a:p>
      </dsp:txBody>
      <dsp:txXfrm>
        <a:off x="2787282" y="192010"/>
        <a:ext cx="184793" cy="126246"/>
      </dsp:txXfrm>
    </dsp:sp>
    <dsp:sp modelId="{2887593D-A67C-4FB7-B384-8194F91662B3}">
      <dsp:nvSpPr>
        <dsp:cNvPr id="0" name=""/>
        <dsp:cNvSpPr/>
      </dsp:nvSpPr>
      <dsp:spPr>
        <a:xfrm>
          <a:off x="2993976" y="191773"/>
          <a:ext cx="301492" cy="126719"/>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R3</a:t>
          </a:r>
        </a:p>
      </dsp:txBody>
      <dsp:txXfrm>
        <a:off x="3057336" y="191773"/>
        <a:ext cx="174773" cy="126719"/>
      </dsp:txXfrm>
    </dsp:sp>
    <dsp:sp modelId="{008D82F3-F74D-486F-ABA4-3F15DF889232}">
      <dsp:nvSpPr>
        <dsp:cNvPr id="0" name=""/>
        <dsp:cNvSpPr/>
      </dsp:nvSpPr>
      <dsp:spPr>
        <a:xfrm>
          <a:off x="3254246" y="191857"/>
          <a:ext cx="291599" cy="126552"/>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R4</a:t>
          </a:r>
        </a:p>
      </dsp:txBody>
      <dsp:txXfrm>
        <a:off x="3317522" y="191857"/>
        <a:ext cx="165047" cy="126552"/>
      </dsp:txXfrm>
    </dsp:sp>
    <dsp:sp modelId="{072A96EB-653E-4611-8CD1-74F7B36FA15A}">
      <dsp:nvSpPr>
        <dsp:cNvPr id="0" name=""/>
        <dsp:cNvSpPr/>
      </dsp:nvSpPr>
      <dsp:spPr>
        <a:xfrm>
          <a:off x="3504623" y="155306"/>
          <a:ext cx="470203" cy="19965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R5</a:t>
          </a:r>
        </a:p>
      </dsp:txBody>
      <dsp:txXfrm>
        <a:off x="3604450" y="155306"/>
        <a:ext cx="270550" cy="199653"/>
      </dsp:txXfrm>
    </dsp:sp>
    <dsp:sp modelId="{53CA26B1-9562-413E-862E-6DA179BD163A}">
      <dsp:nvSpPr>
        <dsp:cNvPr id="0" name=""/>
        <dsp:cNvSpPr/>
      </dsp:nvSpPr>
      <dsp:spPr>
        <a:xfrm>
          <a:off x="3933605" y="155306"/>
          <a:ext cx="470203" cy="19965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R6</a:t>
          </a:r>
        </a:p>
      </dsp:txBody>
      <dsp:txXfrm>
        <a:off x="4033432" y="155306"/>
        <a:ext cx="270550" cy="199653"/>
      </dsp:txXfrm>
    </dsp:sp>
    <dsp:sp modelId="{53E80641-9F41-41D2-9465-A31DFC303728}">
      <dsp:nvSpPr>
        <dsp:cNvPr id="0" name=""/>
        <dsp:cNvSpPr/>
      </dsp:nvSpPr>
      <dsp:spPr>
        <a:xfrm>
          <a:off x="4362586" y="155554"/>
          <a:ext cx="479998" cy="199158"/>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R7</a:t>
          </a:r>
        </a:p>
      </dsp:txBody>
      <dsp:txXfrm>
        <a:off x="4462165" y="155554"/>
        <a:ext cx="280840" cy="199158"/>
      </dsp:txXfrm>
    </dsp:sp>
    <dsp:sp modelId="{22B34C9A-4A6C-418A-8788-DAF46BDD63DD}">
      <dsp:nvSpPr>
        <dsp:cNvPr id="0" name=""/>
        <dsp:cNvSpPr/>
      </dsp:nvSpPr>
      <dsp:spPr>
        <a:xfrm>
          <a:off x="4801362" y="156164"/>
          <a:ext cx="473423" cy="197938"/>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R8</a:t>
          </a:r>
        </a:p>
      </dsp:txBody>
      <dsp:txXfrm>
        <a:off x="4900331" y="156164"/>
        <a:ext cx="275485" cy="197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AF678-430A-45A6-A0B7-6144798D8796}">
      <dsp:nvSpPr>
        <dsp:cNvPr id="0" name=""/>
        <dsp:cNvSpPr/>
      </dsp:nvSpPr>
      <dsp:spPr>
        <a:xfrm>
          <a:off x="2039" y="189144"/>
          <a:ext cx="359695" cy="131977"/>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VE</a:t>
          </a:r>
        </a:p>
      </dsp:txBody>
      <dsp:txXfrm>
        <a:off x="68028" y="189144"/>
        <a:ext cx="227718" cy="131977"/>
      </dsp:txXfrm>
    </dsp:sp>
    <dsp:sp modelId="{84F0BAFA-6C3C-44D7-9C9C-416814B01CDB}">
      <dsp:nvSpPr>
        <dsp:cNvPr id="0" name=""/>
        <dsp:cNvSpPr/>
      </dsp:nvSpPr>
      <dsp:spPr>
        <a:xfrm>
          <a:off x="319547" y="189144"/>
          <a:ext cx="359695" cy="131977"/>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V1</a:t>
          </a:r>
        </a:p>
      </dsp:txBody>
      <dsp:txXfrm>
        <a:off x="385536" y="189144"/>
        <a:ext cx="227718" cy="131977"/>
      </dsp:txXfrm>
    </dsp:sp>
    <dsp:sp modelId="{60578FF4-2981-4DC3-B7B1-6BE794874124}">
      <dsp:nvSpPr>
        <dsp:cNvPr id="0" name=""/>
        <dsp:cNvSpPr/>
      </dsp:nvSpPr>
      <dsp:spPr>
        <a:xfrm>
          <a:off x="637054" y="189144"/>
          <a:ext cx="359695" cy="131977"/>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V2</a:t>
          </a:r>
        </a:p>
      </dsp:txBody>
      <dsp:txXfrm>
        <a:off x="703043" y="189144"/>
        <a:ext cx="227718" cy="131977"/>
      </dsp:txXfrm>
    </dsp:sp>
    <dsp:sp modelId="{166CF289-8A6E-46F6-B691-584445D360C2}">
      <dsp:nvSpPr>
        <dsp:cNvPr id="0" name=""/>
        <dsp:cNvSpPr/>
      </dsp:nvSpPr>
      <dsp:spPr>
        <a:xfrm>
          <a:off x="954561" y="189144"/>
          <a:ext cx="359695" cy="131977"/>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V3</a:t>
          </a:r>
        </a:p>
      </dsp:txBody>
      <dsp:txXfrm>
        <a:off x="1020550" y="189144"/>
        <a:ext cx="227718" cy="131977"/>
      </dsp:txXfrm>
    </dsp:sp>
    <dsp:sp modelId="{9D65BEE3-00CC-4D2E-9057-77F178D42965}">
      <dsp:nvSpPr>
        <dsp:cNvPr id="0" name=""/>
        <dsp:cNvSpPr/>
      </dsp:nvSpPr>
      <dsp:spPr>
        <a:xfrm>
          <a:off x="1272068" y="189144"/>
          <a:ext cx="359695" cy="131977"/>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V4</a:t>
          </a:r>
        </a:p>
      </dsp:txBody>
      <dsp:txXfrm>
        <a:off x="1338057" y="189144"/>
        <a:ext cx="227718" cy="131977"/>
      </dsp:txXfrm>
    </dsp:sp>
    <dsp:sp modelId="{3D99A06E-6647-4F95-8021-C5FC8EDE0F3A}">
      <dsp:nvSpPr>
        <dsp:cNvPr id="0" name=""/>
        <dsp:cNvSpPr/>
      </dsp:nvSpPr>
      <dsp:spPr>
        <a:xfrm>
          <a:off x="1589575" y="189144"/>
          <a:ext cx="359695" cy="131977"/>
        </a:xfrm>
        <a:prstGeom prst="chevron">
          <a:avLst/>
        </a:prstGeom>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solidFill>
                <a:prstClr val="white"/>
              </a:solidFill>
              <a:latin typeface="Calibri" panose="020F0502020204030204"/>
              <a:ea typeface="+mn-ea"/>
              <a:cs typeface="+mn-cs"/>
            </a:rPr>
            <a:t>V5</a:t>
          </a:r>
        </a:p>
      </dsp:txBody>
      <dsp:txXfrm>
        <a:off x="1655564" y="189144"/>
        <a:ext cx="227718" cy="131977"/>
      </dsp:txXfrm>
    </dsp:sp>
    <dsp:sp modelId="{A04073DA-A167-4196-9E45-4A396B59004D}">
      <dsp:nvSpPr>
        <dsp:cNvPr id="0" name=""/>
        <dsp:cNvSpPr/>
      </dsp:nvSpPr>
      <dsp:spPr>
        <a:xfrm>
          <a:off x="1907083" y="189875"/>
          <a:ext cx="350743" cy="130516"/>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V6</a:t>
          </a:r>
          <a:endParaRPr lang="pt-BR" sz="900" b="0" kern="1200" dirty="0"/>
        </a:p>
      </dsp:txBody>
      <dsp:txXfrm>
        <a:off x="1972341" y="189875"/>
        <a:ext cx="220227" cy="130516"/>
      </dsp:txXfrm>
    </dsp:sp>
    <dsp:sp modelId="{F2A2B762-2EDE-4F08-AC45-112B8CF859BE}">
      <dsp:nvSpPr>
        <dsp:cNvPr id="0" name=""/>
        <dsp:cNvSpPr/>
      </dsp:nvSpPr>
      <dsp:spPr>
        <a:xfrm>
          <a:off x="2215637" y="188193"/>
          <a:ext cx="348245" cy="133879"/>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VN</a:t>
          </a:r>
        </a:p>
      </dsp:txBody>
      <dsp:txXfrm>
        <a:off x="2282577" y="188193"/>
        <a:ext cx="214366" cy="133879"/>
      </dsp:txXfrm>
    </dsp:sp>
    <dsp:sp modelId="{FEA88AA6-8F0C-45D5-9FAF-3695EF182312}">
      <dsp:nvSpPr>
        <dsp:cNvPr id="0" name=""/>
        <dsp:cNvSpPr/>
      </dsp:nvSpPr>
      <dsp:spPr>
        <a:xfrm>
          <a:off x="2521695" y="188002"/>
          <a:ext cx="327830" cy="134262"/>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R1</a:t>
          </a:r>
        </a:p>
      </dsp:txBody>
      <dsp:txXfrm>
        <a:off x="2588826" y="188002"/>
        <a:ext cx="193568" cy="134262"/>
      </dsp:txXfrm>
    </dsp:sp>
    <dsp:sp modelId="{90DC3813-9FA2-4791-B375-C9E1CF11582D}">
      <dsp:nvSpPr>
        <dsp:cNvPr id="0" name=""/>
        <dsp:cNvSpPr/>
      </dsp:nvSpPr>
      <dsp:spPr>
        <a:xfrm>
          <a:off x="2807337" y="188002"/>
          <a:ext cx="327830" cy="134262"/>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R2</a:t>
          </a:r>
        </a:p>
      </dsp:txBody>
      <dsp:txXfrm>
        <a:off x="2874468" y="188002"/>
        <a:ext cx="193568" cy="134262"/>
      </dsp:txXfrm>
    </dsp:sp>
    <dsp:sp modelId="{2887593D-A67C-4FB7-B384-8194F91662B3}">
      <dsp:nvSpPr>
        <dsp:cNvPr id="0" name=""/>
        <dsp:cNvSpPr/>
      </dsp:nvSpPr>
      <dsp:spPr>
        <a:xfrm>
          <a:off x="3092979" y="187987"/>
          <a:ext cx="312415" cy="134291"/>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R3</a:t>
          </a:r>
        </a:p>
      </dsp:txBody>
      <dsp:txXfrm>
        <a:off x="3160125" y="187987"/>
        <a:ext cx="178124" cy="134291"/>
      </dsp:txXfrm>
    </dsp:sp>
    <dsp:sp modelId="{008D82F3-F74D-486F-ABA4-3F15DF889232}">
      <dsp:nvSpPr>
        <dsp:cNvPr id="0" name=""/>
        <dsp:cNvSpPr/>
      </dsp:nvSpPr>
      <dsp:spPr>
        <a:xfrm>
          <a:off x="3363205" y="187987"/>
          <a:ext cx="312415" cy="134291"/>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R4</a:t>
          </a:r>
        </a:p>
      </dsp:txBody>
      <dsp:txXfrm>
        <a:off x="3430351" y="187987"/>
        <a:ext cx="178124" cy="134291"/>
      </dsp:txXfrm>
    </dsp:sp>
    <dsp:sp modelId="{072A96EB-653E-4611-8CD1-74F7B36FA15A}">
      <dsp:nvSpPr>
        <dsp:cNvPr id="0" name=""/>
        <dsp:cNvSpPr/>
      </dsp:nvSpPr>
      <dsp:spPr>
        <a:xfrm>
          <a:off x="3633432" y="188186"/>
          <a:ext cx="302399" cy="13389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R5</a:t>
          </a:r>
        </a:p>
      </dsp:txBody>
      <dsp:txXfrm>
        <a:off x="3700379" y="188186"/>
        <a:ext cx="168506" cy="133893"/>
      </dsp:txXfrm>
    </dsp:sp>
    <dsp:sp modelId="{53CA26B1-9562-413E-862E-6DA179BD163A}">
      <dsp:nvSpPr>
        <dsp:cNvPr id="0" name=""/>
        <dsp:cNvSpPr/>
      </dsp:nvSpPr>
      <dsp:spPr>
        <a:xfrm>
          <a:off x="3893643" y="152967"/>
          <a:ext cx="481224" cy="204332"/>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R6</a:t>
          </a:r>
        </a:p>
      </dsp:txBody>
      <dsp:txXfrm>
        <a:off x="3995809" y="152967"/>
        <a:ext cx="276892" cy="204332"/>
      </dsp:txXfrm>
    </dsp:sp>
    <dsp:sp modelId="{53E80641-9F41-41D2-9465-A31DFC303728}">
      <dsp:nvSpPr>
        <dsp:cNvPr id="0" name=""/>
        <dsp:cNvSpPr/>
      </dsp:nvSpPr>
      <dsp:spPr>
        <a:xfrm>
          <a:off x="4332679" y="153165"/>
          <a:ext cx="491611" cy="203936"/>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R7</a:t>
          </a:r>
          <a:endParaRPr lang="pt-BR" sz="800" b="1" kern="1200" dirty="0"/>
        </a:p>
      </dsp:txBody>
      <dsp:txXfrm>
        <a:off x="4434647" y="153165"/>
        <a:ext cx="287675" cy="203936"/>
      </dsp:txXfrm>
    </dsp:sp>
    <dsp:sp modelId="{22B34C9A-4A6C-418A-8788-DAF46BDD63DD}">
      <dsp:nvSpPr>
        <dsp:cNvPr id="0" name=""/>
        <dsp:cNvSpPr/>
      </dsp:nvSpPr>
      <dsp:spPr>
        <a:xfrm>
          <a:off x="4782101" y="153713"/>
          <a:ext cx="492332" cy="202839"/>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R8</a:t>
          </a:r>
          <a:endParaRPr lang="pt-BR" sz="800" b="1" kern="1200" dirty="0"/>
        </a:p>
      </dsp:txBody>
      <dsp:txXfrm>
        <a:off x="4883521" y="153713"/>
        <a:ext cx="289493" cy="202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AF678-430A-45A6-A0B7-6144798D8796}">
      <dsp:nvSpPr>
        <dsp:cNvPr id="0" name=""/>
        <dsp:cNvSpPr/>
      </dsp:nvSpPr>
      <dsp:spPr>
        <a:xfrm>
          <a:off x="2105" y="189648"/>
          <a:ext cx="356950" cy="130970"/>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VE</a:t>
          </a:r>
        </a:p>
      </dsp:txBody>
      <dsp:txXfrm>
        <a:off x="67590" y="189648"/>
        <a:ext cx="225980" cy="130970"/>
      </dsp:txXfrm>
    </dsp:sp>
    <dsp:sp modelId="{84F0BAFA-6C3C-44D7-9C9C-416814B01CDB}">
      <dsp:nvSpPr>
        <dsp:cNvPr id="0" name=""/>
        <dsp:cNvSpPr/>
      </dsp:nvSpPr>
      <dsp:spPr>
        <a:xfrm>
          <a:off x="317188" y="189648"/>
          <a:ext cx="356950" cy="130970"/>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V1</a:t>
          </a:r>
        </a:p>
      </dsp:txBody>
      <dsp:txXfrm>
        <a:off x="382673" y="189648"/>
        <a:ext cx="225980" cy="130970"/>
      </dsp:txXfrm>
    </dsp:sp>
    <dsp:sp modelId="{60578FF4-2981-4DC3-B7B1-6BE794874124}">
      <dsp:nvSpPr>
        <dsp:cNvPr id="0" name=""/>
        <dsp:cNvSpPr/>
      </dsp:nvSpPr>
      <dsp:spPr>
        <a:xfrm>
          <a:off x="632272" y="189648"/>
          <a:ext cx="356950" cy="130970"/>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V2</a:t>
          </a:r>
        </a:p>
      </dsp:txBody>
      <dsp:txXfrm>
        <a:off x="697757" y="189648"/>
        <a:ext cx="225980" cy="130970"/>
      </dsp:txXfrm>
    </dsp:sp>
    <dsp:sp modelId="{166CF289-8A6E-46F6-B691-584445D360C2}">
      <dsp:nvSpPr>
        <dsp:cNvPr id="0" name=""/>
        <dsp:cNvSpPr/>
      </dsp:nvSpPr>
      <dsp:spPr>
        <a:xfrm>
          <a:off x="947355" y="189648"/>
          <a:ext cx="356950" cy="130970"/>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V3</a:t>
          </a:r>
        </a:p>
      </dsp:txBody>
      <dsp:txXfrm>
        <a:off x="1012840" y="189648"/>
        <a:ext cx="225980" cy="130970"/>
      </dsp:txXfrm>
    </dsp:sp>
    <dsp:sp modelId="{9D65BEE3-00CC-4D2E-9057-77F178D42965}">
      <dsp:nvSpPr>
        <dsp:cNvPr id="0" name=""/>
        <dsp:cNvSpPr/>
      </dsp:nvSpPr>
      <dsp:spPr>
        <a:xfrm>
          <a:off x="1262439" y="189648"/>
          <a:ext cx="356950" cy="130970"/>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V4</a:t>
          </a:r>
        </a:p>
      </dsp:txBody>
      <dsp:txXfrm>
        <a:off x="1327924" y="189648"/>
        <a:ext cx="225980" cy="130970"/>
      </dsp:txXfrm>
    </dsp:sp>
    <dsp:sp modelId="{3D99A06E-6647-4F95-8021-C5FC8EDE0F3A}">
      <dsp:nvSpPr>
        <dsp:cNvPr id="0" name=""/>
        <dsp:cNvSpPr/>
      </dsp:nvSpPr>
      <dsp:spPr>
        <a:xfrm>
          <a:off x="1577522" y="189648"/>
          <a:ext cx="356950" cy="130970"/>
        </a:xfrm>
        <a:prstGeom prst="chevron">
          <a:avLst/>
        </a:prstGeom>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solidFill>
                <a:prstClr val="white"/>
              </a:solidFill>
              <a:latin typeface="Calibri" panose="020F0502020204030204"/>
              <a:ea typeface="+mn-ea"/>
              <a:cs typeface="+mn-cs"/>
            </a:rPr>
            <a:t>V5</a:t>
          </a:r>
        </a:p>
      </dsp:txBody>
      <dsp:txXfrm>
        <a:off x="1643007" y="189648"/>
        <a:ext cx="225980" cy="130970"/>
      </dsp:txXfrm>
    </dsp:sp>
    <dsp:sp modelId="{A04073DA-A167-4196-9E45-4A396B59004D}">
      <dsp:nvSpPr>
        <dsp:cNvPr id="0" name=""/>
        <dsp:cNvSpPr/>
      </dsp:nvSpPr>
      <dsp:spPr>
        <a:xfrm>
          <a:off x="1892606" y="189782"/>
          <a:ext cx="348338" cy="130702"/>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V6</a:t>
          </a:r>
          <a:endParaRPr lang="pt-BR" sz="850" b="0" kern="1200" dirty="0"/>
        </a:p>
      </dsp:txBody>
      <dsp:txXfrm>
        <a:off x="1957957" y="189782"/>
        <a:ext cx="217636" cy="130702"/>
      </dsp:txXfrm>
    </dsp:sp>
    <dsp:sp modelId="{F2A2B762-2EDE-4F08-AC45-112B8CF859BE}">
      <dsp:nvSpPr>
        <dsp:cNvPr id="0" name=""/>
        <dsp:cNvSpPr/>
      </dsp:nvSpPr>
      <dsp:spPr>
        <a:xfrm>
          <a:off x="2199077" y="191613"/>
          <a:ext cx="337691" cy="127039"/>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VN</a:t>
          </a:r>
          <a:endParaRPr lang="pt-BR" sz="850" b="0" kern="1200" dirty="0"/>
        </a:p>
      </dsp:txBody>
      <dsp:txXfrm>
        <a:off x="2262597" y="191613"/>
        <a:ext cx="210652" cy="127039"/>
      </dsp:txXfrm>
    </dsp:sp>
    <dsp:sp modelId="{FEA88AA6-8F0C-45D5-9FAF-3695EF182312}">
      <dsp:nvSpPr>
        <dsp:cNvPr id="0" name=""/>
        <dsp:cNvSpPr/>
      </dsp:nvSpPr>
      <dsp:spPr>
        <a:xfrm>
          <a:off x="2494902" y="190596"/>
          <a:ext cx="339483" cy="129074"/>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R1</a:t>
          </a:r>
          <a:endParaRPr lang="pt-BR" sz="900" b="0" kern="1200" dirty="0"/>
        </a:p>
      </dsp:txBody>
      <dsp:txXfrm>
        <a:off x="2559439" y="190596"/>
        <a:ext cx="210409" cy="129074"/>
      </dsp:txXfrm>
    </dsp:sp>
    <dsp:sp modelId="{90DC3813-9FA2-4791-B375-C9E1CF11582D}">
      <dsp:nvSpPr>
        <dsp:cNvPr id="0" name=""/>
        <dsp:cNvSpPr/>
      </dsp:nvSpPr>
      <dsp:spPr>
        <a:xfrm>
          <a:off x="2792519" y="190470"/>
          <a:ext cx="330909" cy="129325"/>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R2</a:t>
          </a:r>
        </a:p>
      </dsp:txBody>
      <dsp:txXfrm>
        <a:off x="2857182" y="190470"/>
        <a:ext cx="201584" cy="129325"/>
      </dsp:txXfrm>
    </dsp:sp>
    <dsp:sp modelId="{2887593D-A67C-4FB7-B384-8194F91662B3}">
      <dsp:nvSpPr>
        <dsp:cNvPr id="0" name=""/>
        <dsp:cNvSpPr/>
      </dsp:nvSpPr>
      <dsp:spPr>
        <a:xfrm>
          <a:off x="3081561" y="190133"/>
          <a:ext cx="321702" cy="130000"/>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R3</a:t>
          </a:r>
          <a:endParaRPr lang="pt-BR" sz="900" b="0" kern="1200" dirty="0"/>
        </a:p>
      </dsp:txBody>
      <dsp:txXfrm>
        <a:off x="3146561" y="190133"/>
        <a:ext cx="191702" cy="130000"/>
      </dsp:txXfrm>
    </dsp:sp>
    <dsp:sp modelId="{008D82F3-F74D-486F-ABA4-3F15DF889232}">
      <dsp:nvSpPr>
        <dsp:cNvPr id="0" name=""/>
        <dsp:cNvSpPr/>
      </dsp:nvSpPr>
      <dsp:spPr>
        <a:xfrm>
          <a:off x="3361397" y="190026"/>
          <a:ext cx="312496" cy="13021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R4</a:t>
          </a:r>
        </a:p>
      </dsp:txBody>
      <dsp:txXfrm>
        <a:off x="3426504" y="190026"/>
        <a:ext cx="182283" cy="130213"/>
      </dsp:txXfrm>
    </dsp:sp>
    <dsp:sp modelId="{072A96EB-653E-4611-8CD1-74F7B36FA15A}">
      <dsp:nvSpPr>
        <dsp:cNvPr id="0" name=""/>
        <dsp:cNvSpPr/>
      </dsp:nvSpPr>
      <dsp:spPr>
        <a:xfrm>
          <a:off x="3632027" y="190030"/>
          <a:ext cx="302397" cy="130206"/>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R5</a:t>
          </a:r>
        </a:p>
      </dsp:txBody>
      <dsp:txXfrm>
        <a:off x="3697130" y="190030"/>
        <a:ext cx="172191" cy="130206"/>
      </dsp:txXfrm>
    </dsp:sp>
    <dsp:sp modelId="{53CA26B1-9562-413E-862E-6DA179BD163A}">
      <dsp:nvSpPr>
        <dsp:cNvPr id="0" name=""/>
        <dsp:cNvSpPr/>
      </dsp:nvSpPr>
      <dsp:spPr>
        <a:xfrm>
          <a:off x="3892558" y="153746"/>
          <a:ext cx="477550" cy="20277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R6</a:t>
          </a:r>
        </a:p>
      </dsp:txBody>
      <dsp:txXfrm>
        <a:off x="3993945" y="153746"/>
        <a:ext cx="274777" cy="202773"/>
      </dsp:txXfrm>
    </dsp:sp>
    <dsp:sp modelId="{53E80641-9F41-41D2-9465-A31DFC303728}">
      <dsp:nvSpPr>
        <dsp:cNvPr id="0" name=""/>
        <dsp:cNvSpPr/>
      </dsp:nvSpPr>
      <dsp:spPr>
        <a:xfrm>
          <a:off x="4328243" y="153825"/>
          <a:ext cx="488348" cy="202615"/>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R7</a:t>
          </a:r>
        </a:p>
      </dsp:txBody>
      <dsp:txXfrm>
        <a:off x="4429551" y="153825"/>
        <a:ext cx="285733" cy="202615"/>
      </dsp:txXfrm>
    </dsp:sp>
    <dsp:sp modelId="{22B34C9A-4A6C-418A-8788-DAF46BDD63DD}">
      <dsp:nvSpPr>
        <dsp:cNvPr id="0" name=""/>
        <dsp:cNvSpPr/>
      </dsp:nvSpPr>
      <dsp:spPr>
        <a:xfrm>
          <a:off x="4774724" y="153394"/>
          <a:ext cx="499643" cy="203478"/>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R8</a:t>
          </a:r>
        </a:p>
      </dsp:txBody>
      <dsp:txXfrm>
        <a:off x="4876463" y="153394"/>
        <a:ext cx="296165" cy="203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AF678-430A-45A6-A0B7-6144798D8796}">
      <dsp:nvSpPr>
        <dsp:cNvPr id="0" name=""/>
        <dsp:cNvSpPr/>
      </dsp:nvSpPr>
      <dsp:spPr>
        <a:xfrm>
          <a:off x="2731" y="186122"/>
          <a:ext cx="376170" cy="138022"/>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VE</a:t>
          </a:r>
        </a:p>
      </dsp:txBody>
      <dsp:txXfrm>
        <a:off x="71742" y="186122"/>
        <a:ext cx="238148" cy="138022"/>
      </dsp:txXfrm>
    </dsp:sp>
    <dsp:sp modelId="{84F0BAFA-6C3C-44D7-9C9C-416814B01CDB}">
      <dsp:nvSpPr>
        <dsp:cNvPr id="0" name=""/>
        <dsp:cNvSpPr/>
      </dsp:nvSpPr>
      <dsp:spPr>
        <a:xfrm>
          <a:off x="334781" y="186122"/>
          <a:ext cx="376170" cy="138022"/>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V1</a:t>
          </a:r>
        </a:p>
      </dsp:txBody>
      <dsp:txXfrm>
        <a:off x="403792" y="186122"/>
        <a:ext cx="238148" cy="138022"/>
      </dsp:txXfrm>
    </dsp:sp>
    <dsp:sp modelId="{60578FF4-2981-4DC3-B7B1-6BE794874124}">
      <dsp:nvSpPr>
        <dsp:cNvPr id="0" name=""/>
        <dsp:cNvSpPr/>
      </dsp:nvSpPr>
      <dsp:spPr>
        <a:xfrm>
          <a:off x="666831" y="186122"/>
          <a:ext cx="376170" cy="138022"/>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V2</a:t>
          </a:r>
        </a:p>
      </dsp:txBody>
      <dsp:txXfrm>
        <a:off x="735842" y="186122"/>
        <a:ext cx="238148" cy="138022"/>
      </dsp:txXfrm>
    </dsp:sp>
    <dsp:sp modelId="{166CF289-8A6E-46F6-B691-584445D360C2}">
      <dsp:nvSpPr>
        <dsp:cNvPr id="0" name=""/>
        <dsp:cNvSpPr/>
      </dsp:nvSpPr>
      <dsp:spPr>
        <a:xfrm>
          <a:off x="998880" y="186122"/>
          <a:ext cx="376170" cy="138022"/>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V3</a:t>
          </a:r>
        </a:p>
      </dsp:txBody>
      <dsp:txXfrm>
        <a:off x="1067891" y="186122"/>
        <a:ext cx="238148" cy="138022"/>
      </dsp:txXfrm>
    </dsp:sp>
    <dsp:sp modelId="{9D65BEE3-00CC-4D2E-9057-77F178D42965}">
      <dsp:nvSpPr>
        <dsp:cNvPr id="0" name=""/>
        <dsp:cNvSpPr/>
      </dsp:nvSpPr>
      <dsp:spPr>
        <a:xfrm>
          <a:off x="1330930" y="186122"/>
          <a:ext cx="376170" cy="138022"/>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V4</a:t>
          </a:r>
        </a:p>
      </dsp:txBody>
      <dsp:txXfrm>
        <a:off x="1399941" y="186122"/>
        <a:ext cx="238148" cy="138022"/>
      </dsp:txXfrm>
    </dsp:sp>
    <dsp:sp modelId="{3D99A06E-6647-4F95-8021-C5FC8EDE0F3A}">
      <dsp:nvSpPr>
        <dsp:cNvPr id="0" name=""/>
        <dsp:cNvSpPr/>
      </dsp:nvSpPr>
      <dsp:spPr>
        <a:xfrm>
          <a:off x="1662979" y="186122"/>
          <a:ext cx="376170" cy="138022"/>
        </a:xfrm>
        <a:prstGeom prst="chevron">
          <a:avLst/>
        </a:prstGeom>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solidFill>
                <a:prstClr val="white"/>
              </a:solidFill>
              <a:latin typeface="Calibri" panose="020F0502020204030204"/>
              <a:ea typeface="+mn-ea"/>
              <a:cs typeface="+mn-cs"/>
            </a:rPr>
            <a:t>V5</a:t>
          </a:r>
        </a:p>
      </dsp:txBody>
      <dsp:txXfrm>
        <a:off x="1731990" y="186122"/>
        <a:ext cx="238148" cy="138022"/>
      </dsp:txXfrm>
    </dsp:sp>
    <dsp:sp modelId="{A04073DA-A167-4196-9E45-4A396B59004D}">
      <dsp:nvSpPr>
        <dsp:cNvPr id="0" name=""/>
        <dsp:cNvSpPr/>
      </dsp:nvSpPr>
      <dsp:spPr>
        <a:xfrm>
          <a:off x="1995029" y="186263"/>
          <a:ext cx="314727" cy="137740"/>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V6</a:t>
          </a:r>
        </a:p>
      </dsp:txBody>
      <dsp:txXfrm>
        <a:off x="2063899" y="186263"/>
        <a:ext cx="176987" cy="137740"/>
      </dsp:txXfrm>
    </dsp:sp>
    <dsp:sp modelId="{F2A2B762-2EDE-4F08-AC45-112B8CF859BE}">
      <dsp:nvSpPr>
        <dsp:cNvPr id="0" name=""/>
        <dsp:cNvSpPr/>
      </dsp:nvSpPr>
      <dsp:spPr>
        <a:xfrm>
          <a:off x="2265635" y="186263"/>
          <a:ext cx="314727" cy="137740"/>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VN</a:t>
          </a:r>
        </a:p>
      </dsp:txBody>
      <dsp:txXfrm>
        <a:off x="2334505" y="186263"/>
        <a:ext cx="176987" cy="137740"/>
      </dsp:txXfrm>
    </dsp:sp>
    <dsp:sp modelId="{FEA88AA6-8F0C-45D5-9FAF-3695EF182312}">
      <dsp:nvSpPr>
        <dsp:cNvPr id="0" name=""/>
        <dsp:cNvSpPr/>
      </dsp:nvSpPr>
      <dsp:spPr>
        <a:xfrm>
          <a:off x="2536242" y="186263"/>
          <a:ext cx="314727" cy="137740"/>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R1</a:t>
          </a:r>
        </a:p>
      </dsp:txBody>
      <dsp:txXfrm>
        <a:off x="2605112" y="186263"/>
        <a:ext cx="176987" cy="137740"/>
      </dsp:txXfrm>
    </dsp:sp>
    <dsp:sp modelId="{90DC3813-9FA2-4791-B375-C9E1CF11582D}">
      <dsp:nvSpPr>
        <dsp:cNvPr id="0" name=""/>
        <dsp:cNvSpPr/>
      </dsp:nvSpPr>
      <dsp:spPr>
        <a:xfrm>
          <a:off x="2806849" y="186263"/>
          <a:ext cx="314727" cy="137740"/>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R2</a:t>
          </a:r>
        </a:p>
      </dsp:txBody>
      <dsp:txXfrm>
        <a:off x="2875719" y="186263"/>
        <a:ext cx="176987" cy="137740"/>
      </dsp:txXfrm>
    </dsp:sp>
    <dsp:sp modelId="{2887593D-A67C-4FB7-B384-8194F91662B3}">
      <dsp:nvSpPr>
        <dsp:cNvPr id="0" name=""/>
        <dsp:cNvSpPr/>
      </dsp:nvSpPr>
      <dsp:spPr>
        <a:xfrm>
          <a:off x="3077456" y="186263"/>
          <a:ext cx="314727" cy="137740"/>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R3</a:t>
          </a:r>
        </a:p>
      </dsp:txBody>
      <dsp:txXfrm>
        <a:off x="3146326" y="186263"/>
        <a:ext cx="176987" cy="137740"/>
      </dsp:txXfrm>
    </dsp:sp>
    <dsp:sp modelId="{008D82F3-F74D-486F-ABA4-3F15DF889232}">
      <dsp:nvSpPr>
        <dsp:cNvPr id="0" name=""/>
        <dsp:cNvSpPr/>
      </dsp:nvSpPr>
      <dsp:spPr>
        <a:xfrm>
          <a:off x="3348062" y="186633"/>
          <a:ext cx="302903" cy="137000"/>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R4</a:t>
          </a:r>
        </a:p>
      </dsp:txBody>
      <dsp:txXfrm>
        <a:off x="3416562" y="186633"/>
        <a:ext cx="165903" cy="137000"/>
      </dsp:txXfrm>
    </dsp:sp>
    <dsp:sp modelId="{072A96EB-653E-4611-8CD1-74F7B36FA15A}">
      <dsp:nvSpPr>
        <dsp:cNvPr id="0" name=""/>
        <dsp:cNvSpPr/>
      </dsp:nvSpPr>
      <dsp:spPr>
        <a:xfrm>
          <a:off x="3606845" y="185906"/>
          <a:ext cx="291599" cy="138454"/>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R5</a:t>
          </a:r>
        </a:p>
      </dsp:txBody>
      <dsp:txXfrm>
        <a:off x="3676072" y="185906"/>
        <a:ext cx="153145" cy="138454"/>
      </dsp:txXfrm>
    </dsp:sp>
    <dsp:sp modelId="{53CA26B1-9562-413E-862E-6DA179BD163A}">
      <dsp:nvSpPr>
        <dsp:cNvPr id="0" name=""/>
        <dsp:cNvSpPr/>
      </dsp:nvSpPr>
      <dsp:spPr>
        <a:xfrm>
          <a:off x="3854323" y="148287"/>
          <a:ext cx="503265" cy="213691"/>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R6</a:t>
          </a:r>
        </a:p>
      </dsp:txBody>
      <dsp:txXfrm>
        <a:off x="3961169" y="148287"/>
        <a:ext cx="289574" cy="213691"/>
      </dsp:txXfrm>
    </dsp:sp>
    <dsp:sp modelId="{53E80641-9F41-41D2-9465-A31DFC303728}">
      <dsp:nvSpPr>
        <dsp:cNvPr id="0" name=""/>
        <dsp:cNvSpPr/>
      </dsp:nvSpPr>
      <dsp:spPr>
        <a:xfrm>
          <a:off x="4313468" y="149029"/>
          <a:ext cx="501434" cy="212207"/>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R7</a:t>
          </a:r>
        </a:p>
      </dsp:txBody>
      <dsp:txXfrm>
        <a:off x="4419572" y="149029"/>
        <a:ext cx="289227" cy="212207"/>
      </dsp:txXfrm>
    </dsp:sp>
    <dsp:sp modelId="{22B34C9A-4A6C-418A-8788-DAF46BDD63DD}">
      <dsp:nvSpPr>
        <dsp:cNvPr id="0" name=""/>
        <dsp:cNvSpPr/>
      </dsp:nvSpPr>
      <dsp:spPr>
        <a:xfrm>
          <a:off x="4770781" y="149029"/>
          <a:ext cx="502960" cy="212207"/>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R8</a:t>
          </a:r>
        </a:p>
      </dsp:txBody>
      <dsp:txXfrm>
        <a:off x="4876885" y="149029"/>
        <a:ext cx="290753" cy="2122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AF678-430A-45A6-A0B7-6144798D8796}">
      <dsp:nvSpPr>
        <dsp:cNvPr id="0" name=""/>
        <dsp:cNvSpPr/>
      </dsp:nvSpPr>
      <dsp:spPr>
        <a:xfrm>
          <a:off x="2822" y="191461"/>
          <a:ext cx="347065" cy="127343"/>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VE</a:t>
          </a:r>
        </a:p>
      </dsp:txBody>
      <dsp:txXfrm>
        <a:off x="66494" y="191461"/>
        <a:ext cx="219722" cy="127343"/>
      </dsp:txXfrm>
    </dsp:sp>
    <dsp:sp modelId="{84F0BAFA-6C3C-44D7-9C9C-416814B01CDB}">
      <dsp:nvSpPr>
        <dsp:cNvPr id="0" name=""/>
        <dsp:cNvSpPr/>
      </dsp:nvSpPr>
      <dsp:spPr>
        <a:xfrm>
          <a:off x="309180" y="191461"/>
          <a:ext cx="347065" cy="127343"/>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V1</a:t>
          </a:r>
        </a:p>
      </dsp:txBody>
      <dsp:txXfrm>
        <a:off x="372852" y="191461"/>
        <a:ext cx="219722" cy="127343"/>
      </dsp:txXfrm>
    </dsp:sp>
    <dsp:sp modelId="{60578FF4-2981-4DC3-B7B1-6BE794874124}">
      <dsp:nvSpPr>
        <dsp:cNvPr id="0" name=""/>
        <dsp:cNvSpPr/>
      </dsp:nvSpPr>
      <dsp:spPr>
        <a:xfrm>
          <a:off x="615538" y="191461"/>
          <a:ext cx="347065" cy="127343"/>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V2</a:t>
          </a:r>
        </a:p>
      </dsp:txBody>
      <dsp:txXfrm>
        <a:off x="679210" y="191461"/>
        <a:ext cx="219722" cy="127343"/>
      </dsp:txXfrm>
    </dsp:sp>
    <dsp:sp modelId="{166CF289-8A6E-46F6-B691-584445D360C2}">
      <dsp:nvSpPr>
        <dsp:cNvPr id="0" name=""/>
        <dsp:cNvSpPr/>
      </dsp:nvSpPr>
      <dsp:spPr>
        <a:xfrm>
          <a:off x="921896" y="191461"/>
          <a:ext cx="347065" cy="127343"/>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V3</a:t>
          </a:r>
        </a:p>
      </dsp:txBody>
      <dsp:txXfrm>
        <a:off x="985568" y="191461"/>
        <a:ext cx="219722" cy="127343"/>
      </dsp:txXfrm>
    </dsp:sp>
    <dsp:sp modelId="{9D65BEE3-00CC-4D2E-9057-77F178D42965}">
      <dsp:nvSpPr>
        <dsp:cNvPr id="0" name=""/>
        <dsp:cNvSpPr/>
      </dsp:nvSpPr>
      <dsp:spPr>
        <a:xfrm>
          <a:off x="1228254" y="191461"/>
          <a:ext cx="347065" cy="127343"/>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V4</a:t>
          </a:r>
        </a:p>
      </dsp:txBody>
      <dsp:txXfrm>
        <a:off x="1291926" y="191461"/>
        <a:ext cx="219722" cy="127343"/>
      </dsp:txXfrm>
    </dsp:sp>
    <dsp:sp modelId="{3D99A06E-6647-4F95-8021-C5FC8EDE0F3A}">
      <dsp:nvSpPr>
        <dsp:cNvPr id="0" name=""/>
        <dsp:cNvSpPr/>
      </dsp:nvSpPr>
      <dsp:spPr>
        <a:xfrm>
          <a:off x="1534612" y="191461"/>
          <a:ext cx="347065" cy="127343"/>
        </a:xfrm>
        <a:prstGeom prst="chevron">
          <a:avLst/>
        </a:prstGeom>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solidFill>
                <a:prstClr val="white"/>
              </a:solidFill>
              <a:latin typeface="Calibri" panose="020F0502020204030204"/>
              <a:ea typeface="+mn-ea"/>
              <a:cs typeface="+mn-cs"/>
            </a:rPr>
            <a:t>V5</a:t>
          </a:r>
        </a:p>
      </dsp:txBody>
      <dsp:txXfrm>
        <a:off x="1598284" y="191461"/>
        <a:ext cx="219722" cy="127343"/>
      </dsp:txXfrm>
    </dsp:sp>
    <dsp:sp modelId="{A04073DA-A167-4196-9E45-4A396B59004D}">
      <dsp:nvSpPr>
        <dsp:cNvPr id="0" name=""/>
        <dsp:cNvSpPr/>
      </dsp:nvSpPr>
      <dsp:spPr>
        <a:xfrm>
          <a:off x="1840970" y="191461"/>
          <a:ext cx="347065" cy="127343"/>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V6</a:t>
          </a:r>
        </a:p>
      </dsp:txBody>
      <dsp:txXfrm>
        <a:off x="1904642" y="191461"/>
        <a:ext cx="219722" cy="127343"/>
      </dsp:txXfrm>
    </dsp:sp>
    <dsp:sp modelId="{F2A2B762-2EDE-4F08-AC45-112B8CF859BE}">
      <dsp:nvSpPr>
        <dsp:cNvPr id="0" name=""/>
        <dsp:cNvSpPr/>
      </dsp:nvSpPr>
      <dsp:spPr>
        <a:xfrm>
          <a:off x="2147328" y="191461"/>
          <a:ext cx="347065" cy="127343"/>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VN</a:t>
          </a:r>
        </a:p>
      </dsp:txBody>
      <dsp:txXfrm>
        <a:off x="2211000" y="191461"/>
        <a:ext cx="219722" cy="127343"/>
      </dsp:txXfrm>
    </dsp:sp>
    <dsp:sp modelId="{FEA88AA6-8F0C-45D5-9FAF-3695EF182312}">
      <dsp:nvSpPr>
        <dsp:cNvPr id="0" name=""/>
        <dsp:cNvSpPr/>
      </dsp:nvSpPr>
      <dsp:spPr>
        <a:xfrm>
          <a:off x="2453686" y="191461"/>
          <a:ext cx="347065" cy="12734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R1</a:t>
          </a:r>
        </a:p>
      </dsp:txBody>
      <dsp:txXfrm>
        <a:off x="2517358" y="191461"/>
        <a:ext cx="219722" cy="127343"/>
      </dsp:txXfrm>
    </dsp:sp>
    <dsp:sp modelId="{90DC3813-9FA2-4791-B375-C9E1CF11582D}">
      <dsp:nvSpPr>
        <dsp:cNvPr id="0" name=""/>
        <dsp:cNvSpPr/>
      </dsp:nvSpPr>
      <dsp:spPr>
        <a:xfrm>
          <a:off x="2760045" y="192152"/>
          <a:ext cx="347126" cy="125962"/>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R2</a:t>
          </a:r>
        </a:p>
      </dsp:txBody>
      <dsp:txXfrm>
        <a:off x="2823026" y="192152"/>
        <a:ext cx="221164" cy="125962"/>
      </dsp:txXfrm>
    </dsp:sp>
    <dsp:sp modelId="{2887593D-A67C-4FB7-B384-8194F91662B3}">
      <dsp:nvSpPr>
        <dsp:cNvPr id="0" name=""/>
        <dsp:cNvSpPr/>
      </dsp:nvSpPr>
      <dsp:spPr>
        <a:xfrm>
          <a:off x="3066464" y="192152"/>
          <a:ext cx="347126" cy="125962"/>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R3</a:t>
          </a:r>
        </a:p>
      </dsp:txBody>
      <dsp:txXfrm>
        <a:off x="3129445" y="192152"/>
        <a:ext cx="221164" cy="125962"/>
      </dsp:txXfrm>
    </dsp:sp>
    <dsp:sp modelId="{008D82F3-F74D-486F-ABA4-3F15DF889232}">
      <dsp:nvSpPr>
        <dsp:cNvPr id="0" name=""/>
        <dsp:cNvSpPr/>
      </dsp:nvSpPr>
      <dsp:spPr>
        <a:xfrm>
          <a:off x="3372883" y="192876"/>
          <a:ext cx="339253" cy="12451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R4</a:t>
          </a:r>
        </a:p>
      </dsp:txBody>
      <dsp:txXfrm>
        <a:off x="3435140" y="192876"/>
        <a:ext cx="214740" cy="124513"/>
      </dsp:txXfrm>
    </dsp:sp>
    <dsp:sp modelId="{072A96EB-653E-4611-8CD1-74F7B36FA15A}">
      <dsp:nvSpPr>
        <dsp:cNvPr id="0" name=""/>
        <dsp:cNvSpPr/>
      </dsp:nvSpPr>
      <dsp:spPr>
        <a:xfrm>
          <a:off x="3671429" y="192445"/>
          <a:ext cx="331201" cy="125376"/>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R5</a:t>
          </a:r>
        </a:p>
      </dsp:txBody>
      <dsp:txXfrm>
        <a:off x="3734117" y="192445"/>
        <a:ext cx="205825" cy="125376"/>
      </dsp:txXfrm>
    </dsp:sp>
    <dsp:sp modelId="{53CA26B1-9562-413E-862E-6DA179BD163A}">
      <dsp:nvSpPr>
        <dsp:cNvPr id="0" name=""/>
        <dsp:cNvSpPr/>
      </dsp:nvSpPr>
      <dsp:spPr>
        <a:xfrm>
          <a:off x="3961924" y="156554"/>
          <a:ext cx="464326" cy="197157"/>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R6</a:t>
          </a:r>
        </a:p>
      </dsp:txBody>
      <dsp:txXfrm>
        <a:off x="4060503" y="156554"/>
        <a:ext cx="267169" cy="197157"/>
      </dsp:txXfrm>
    </dsp:sp>
    <dsp:sp modelId="{53E80641-9F41-41D2-9465-A31DFC303728}">
      <dsp:nvSpPr>
        <dsp:cNvPr id="0" name=""/>
        <dsp:cNvSpPr/>
      </dsp:nvSpPr>
      <dsp:spPr>
        <a:xfrm>
          <a:off x="4385543" y="156554"/>
          <a:ext cx="464326" cy="197157"/>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R7</a:t>
          </a:r>
        </a:p>
      </dsp:txBody>
      <dsp:txXfrm>
        <a:off x="4484122" y="156554"/>
        <a:ext cx="267169" cy="197157"/>
      </dsp:txXfrm>
    </dsp:sp>
    <dsp:sp modelId="{22B34C9A-4A6C-418A-8788-DAF46BDD63DD}">
      <dsp:nvSpPr>
        <dsp:cNvPr id="0" name=""/>
        <dsp:cNvSpPr/>
      </dsp:nvSpPr>
      <dsp:spPr>
        <a:xfrm>
          <a:off x="4809162" y="156797"/>
          <a:ext cx="464489" cy="196671"/>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R8</a:t>
          </a:r>
        </a:p>
      </dsp:txBody>
      <dsp:txXfrm>
        <a:off x="4907498" y="156797"/>
        <a:ext cx="267818" cy="1966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AF678-430A-45A6-A0B7-6144798D8796}">
      <dsp:nvSpPr>
        <dsp:cNvPr id="0" name=""/>
        <dsp:cNvSpPr/>
      </dsp:nvSpPr>
      <dsp:spPr>
        <a:xfrm>
          <a:off x="1884" y="190454"/>
          <a:ext cx="352556" cy="12935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VE</a:t>
          </a:r>
        </a:p>
      </dsp:txBody>
      <dsp:txXfrm>
        <a:off x="66563" y="190454"/>
        <a:ext cx="223198" cy="129358"/>
      </dsp:txXfrm>
    </dsp:sp>
    <dsp:sp modelId="{84F0BAFA-6C3C-44D7-9C9C-416814B01CDB}">
      <dsp:nvSpPr>
        <dsp:cNvPr id="0" name=""/>
        <dsp:cNvSpPr/>
      </dsp:nvSpPr>
      <dsp:spPr>
        <a:xfrm>
          <a:off x="313090" y="190454"/>
          <a:ext cx="352556" cy="12935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V1</a:t>
          </a:r>
        </a:p>
      </dsp:txBody>
      <dsp:txXfrm>
        <a:off x="377769" y="190454"/>
        <a:ext cx="223198" cy="129358"/>
      </dsp:txXfrm>
    </dsp:sp>
    <dsp:sp modelId="{60578FF4-2981-4DC3-B7B1-6BE794874124}">
      <dsp:nvSpPr>
        <dsp:cNvPr id="0" name=""/>
        <dsp:cNvSpPr/>
      </dsp:nvSpPr>
      <dsp:spPr>
        <a:xfrm>
          <a:off x="624295" y="190454"/>
          <a:ext cx="352556" cy="12935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V2</a:t>
          </a:r>
        </a:p>
      </dsp:txBody>
      <dsp:txXfrm>
        <a:off x="688974" y="190454"/>
        <a:ext cx="223198" cy="129358"/>
      </dsp:txXfrm>
    </dsp:sp>
    <dsp:sp modelId="{166CF289-8A6E-46F6-B691-584445D360C2}">
      <dsp:nvSpPr>
        <dsp:cNvPr id="0" name=""/>
        <dsp:cNvSpPr/>
      </dsp:nvSpPr>
      <dsp:spPr>
        <a:xfrm>
          <a:off x="935501" y="190454"/>
          <a:ext cx="352556" cy="12935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V3</a:t>
          </a:r>
        </a:p>
      </dsp:txBody>
      <dsp:txXfrm>
        <a:off x="1000180" y="190454"/>
        <a:ext cx="223198" cy="129358"/>
      </dsp:txXfrm>
    </dsp:sp>
    <dsp:sp modelId="{9D65BEE3-00CC-4D2E-9057-77F178D42965}">
      <dsp:nvSpPr>
        <dsp:cNvPr id="0" name=""/>
        <dsp:cNvSpPr/>
      </dsp:nvSpPr>
      <dsp:spPr>
        <a:xfrm>
          <a:off x="1246706" y="190454"/>
          <a:ext cx="352556" cy="12935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V4</a:t>
          </a:r>
        </a:p>
      </dsp:txBody>
      <dsp:txXfrm>
        <a:off x="1311385" y="190454"/>
        <a:ext cx="223198" cy="129358"/>
      </dsp:txXfrm>
    </dsp:sp>
    <dsp:sp modelId="{3D99A06E-6647-4F95-8021-C5FC8EDE0F3A}">
      <dsp:nvSpPr>
        <dsp:cNvPr id="0" name=""/>
        <dsp:cNvSpPr/>
      </dsp:nvSpPr>
      <dsp:spPr>
        <a:xfrm>
          <a:off x="1557912" y="190454"/>
          <a:ext cx="352556" cy="129358"/>
        </a:xfrm>
        <a:prstGeom prst="chevron">
          <a:avLst/>
        </a:prstGeom>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solidFill>
                <a:prstClr val="white"/>
              </a:solidFill>
              <a:latin typeface="Calibri" panose="020F0502020204030204"/>
              <a:ea typeface="+mn-ea"/>
              <a:cs typeface="+mn-cs"/>
            </a:rPr>
            <a:t>V5</a:t>
          </a:r>
        </a:p>
      </dsp:txBody>
      <dsp:txXfrm>
        <a:off x="1622591" y="190454"/>
        <a:ext cx="223198" cy="129358"/>
      </dsp:txXfrm>
    </dsp:sp>
    <dsp:sp modelId="{A04073DA-A167-4196-9E45-4A396B59004D}">
      <dsp:nvSpPr>
        <dsp:cNvPr id="0" name=""/>
        <dsp:cNvSpPr/>
      </dsp:nvSpPr>
      <dsp:spPr>
        <a:xfrm>
          <a:off x="1869117" y="190454"/>
          <a:ext cx="352556" cy="12935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377825">
            <a:lnSpc>
              <a:spcPct val="90000"/>
            </a:lnSpc>
            <a:spcBef>
              <a:spcPct val="0"/>
            </a:spcBef>
            <a:spcAft>
              <a:spcPct val="35000"/>
            </a:spcAft>
            <a:buNone/>
          </a:pPr>
          <a:r>
            <a:rPr lang="pt-BR" sz="850" b="0" kern="1200" dirty="0"/>
            <a:t>V6</a:t>
          </a:r>
        </a:p>
      </dsp:txBody>
      <dsp:txXfrm>
        <a:off x="1933796" y="190454"/>
        <a:ext cx="223198" cy="129358"/>
      </dsp:txXfrm>
    </dsp:sp>
    <dsp:sp modelId="{F2A2B762-2EDE-4F08-AC45-112B8CF859BE}">
      <dsp:nvSpPr>
        <dsp:cNvPr id="0" name=""/>
        <dsp:cNvSpPr/>
      </dsp:nvSpPr>
      <dsp:spPr>
        <a:xfrm>
          <a:off x="2180323" y="190454"/>
          <a:ext cx="352556" cy="129358"/>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VN</a:t>
          </a:r>
          <a:endParaRPr lang="pt-BR" sz="850" b="0" kern="1200" dirty="0"/>
        </a:p>
      </dsp:txBody>
      <dsp:txXfrm>
        <a:off x="2245002" y="190454"/>
        <a:ext cx="223198" cy="129358"/>
      </dsp:txXfrm>
    </dsp:sp>
    <dsp:sp modelId="{FEA88AA6-8F0C-45D5-9FAF-3695EF182312}">
      <dsp:nvSpPr>
        <dsp:cNvPr id="0" name=""/>
        <dsp:cNvSpPr/>
      </dsp:nvSpPr>
      <dsp:spPr>
        <a:xfrm>
          <a:off x="2491528" y="189567"/>
          <a:ext cx="344476" cy="131131"/>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R1</a:t>
          </a:r>
        </a:p>
      </dsp:txBody>
      <dsp:txXfrm>
        <a:off x="2557094" y="189567"/>
        <a:ext cx="213345" cy="131131"/>
      </dsp:txXfrm>
    </dsp:sp>
    <dsp:sp modelId="{90DC3813-9FA2-4791-B375-C9E1CF11582D}">
      <dsp:nvSpPr>
        <dsp:cNvPr id="0" name=""/>
        <dsp:cNvSpPr/>
      </dsp:nvSpPr>
      <dsp:spPr>
        <a:xfrm>
          <a:off x="2794654" y="189041"/>
          <a:ext cx="336318" cy="13218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R2</a:t>
          </a:r>
        </a:p>
      </dsp:txBody>
      <dsp:txXfrm>
        <a:off x="2860746" y="189041"/>
        <a:ext cx="204135" cy="132183"/>
      </dsp:txXfrm>
    </dsp:sp>
    <dsp:sp modelId="{2887593D-A67C-4FB7-B384-8194F91662B3}">
      <dsp:nvSpPr>
        <dsp:cNvPr id="0" name=""/>
        <dsp:cNvSpPr/>
      </dsp:nvSpPr>
      <dsp:spPr>
        <a:xfrm>
          <a:off x="3089621" y="188652"/>
          <a:ext cx="327990" cy="132962"/>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R3</a:t>
          </a:r>
        </a:p>
      </dsp:txBody>
      <dsp:txXfrm>
        <a:off x="3156102" y="188652"/>
        <a:ext cx="195028" cy="132962"/>
      </dsp:txXfrm>
    </dsp:sp>
    <dsp:sp modelId="{008D82F3-F74D-486F-ABA4-3F15DF889232}">
      <dsp:nvSpPr>
        <dsp:cNvPr id="0" name=""/>
        <dsp:cNvSpPr/>
      </dsp:nvSpPr>
      <dsp:spPr>
        <a:xfrm>
          <a:off x="3376260" y="188390"/>
          <a:ext cx="319041" cy="133485"/>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R4</a:t>
          </a:r>
        </a:p>
      </dsp:txBody>
      <dsp:txXfrm>
        <a:off x="3443003" y="188390"/>
        <a:ext cx="185556" cy="133485"/>
      </dsp:txXfrm>
    </dsp:sp>
    <dsp:sp modelId="{072A96EB-653E-4611-8CD1-74F7B36FA15A}">
      <dsp:nvSpPr>
        <dsp:cNvPr id="0" name=""/>
        <dsp:cNvSpPr/>
      </dsp:nvSpPr>
      <dsp:spPr>
        <a:xfrm>
          <a:off x="3653950" y="188356"/>
          <a:ext cx="309601" cy="13355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R5</a:t>
          </a:r>
        </a:p>
      </dsp:txBody>
      <dsp:txXfrm>
        <a:off x="3720727" y="188356"/>
        <a:ext cx="176048" cy="133553"/>
      </dsp:txXfrm>
    </dsp:sp>
    <dsp:sp modelId="{53CA26B1-9562-413E-862E-6DA179BD163A}">
      <dsp:nvSpPr>
        <dsp:cNvPr id="0" name=""/>
        <dsp:cNvSpPr/>
      </dsp:nvSpPr>
      <dsp:spPr>
        <a:xfrm>
          <a:off x="3922200" y="154994"/>
          <a:ext cx="471673" cy="200277"/>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R6</a:t>
          </a:r>
        </a:p>
      </dsp:txBody>
      <dsp:txXfrm>
        <a:off x="4022339" y="154994"/>
        <a:ext cx="271396" cy="200277"/>
      </dsp:txXfrm>
    </dsp:sp>
    <dsp:sp modelId="{53E80641-9F41-41D2-9465-A31DFC303728}">
      <dsp:nvSpPr>
        <dsp:cNvPr id="0" name=""/>
        <dsp:cNvSpPr/>
      </dsp:nvSpPr>
      <dsp:spPr>
        <a:xfrm>
          <a:off x="4352522" y="154994"/>
          <a:ext cx="471673" cy="200277"/>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R7</a:t>
          </a:r>
        </a:p>
      </dsp:txBody>
      <dsp:txXfrm>
        <a:off x="4452661" y="154994"/>
        <a:ext cx="271396" cy="200277"/>
      </dsp:txXfrm>
    </dsp:sp>
    <dsp:sp modelId="{22B34C9A-4A6C-418A-8788-DAF46BDD63DD}">
      <dsp:nvSpPr>
        <dsp:cNvPr id="0" name=""/>
        <dsp:cNvSpPr/>
      </dsp:nvSpPr>
      <dsp:spPr>
        <a:xfrm>
          <a:off x="4782844" y="154994"/>
          <a:ext cx="491745" cy="200277"/>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R8</a:t>
          </a:r>
        </a:p>
      </dsp:txBody>
      <dsp:txXfrm>
        <a:off x="4882983" y="154994"/>
        <a:ext cx="291468" cy="2002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AF678-430A-45A6-A0B7-6144798D8796}">
      <dsp:nvSpPr>
        <dsp:cNvPr id="0" name=""/>
        <dsp:cNvSpPr/>
      </dsp:nvSpPr>
      <dsp:spPr>
        <a:xfrm>
          <a:off x="3304" y="188338"/>
          <a:ext cx="364089" cy="133589"/>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VE</a:t>
          </a:r>
        </a:p>
      </dsp:txBody>
      <dsp:txXfrm>
        <a:off x="70099" y="188338"/>
        <a:ext cx="230500" cy="133589"/>
      </dsp:txXfrm>
    </dsp:sp>
    <dsp:sp modelId="{84F0BAFA-6C3C-44D7-9C9C-416814B01CDB}">
      <dsp:nvSpPr>
        <dsp:cNvPr id="0" name=""/>
        <dsp:cNvSpPr/>
      </dsp:nvSpPr>
      <dsp:spPr>
        <a:xfrm>
          <a:off x="324689" y="188338"/>
          <a:ext cx="364089" cy="133589"/>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V1</a:t>
          </a:r>
        </a:p>
      </dsp:txBody>
      <dsp:txXfrm>
        <a:off x="391484" y="188338"/>
        <a:ext cx="230500" cy="133589"/>
      </dsp:txXfrm>
    </dsp:sp>
    <dsp:sp modelId="{60578FF4-2981-4DC3-B7B1-6BE794874124}">
      <dsp:nvSpPr>
        <dsp:cNvPr id="0" name=""/>
        <dsp:cNvSpPr/>
      </dsp:nvSpPr>
      <dsp:spPr>
        <a:xfrm>
          <a:off x="646075" y="188338"/>
          <a:ext cx="364089" cy="133589"/>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V2</a:t>
          </a:r>
        </a:p>
      </dsp:txBody>
      <dsp:txXfrm>
        <a:off x="712870" y="188338"/>
        <a:ext cx="230500" cy="133589"/>
      </dsp:txXfrm>
    </dsp:sp>
    <dsp:sp modelId="{166CF289-8A6E-46F6-B691-584445D360C2}">
      <dsp:nvSpPr>
        <dsp:cNvPr id="0" name=""/>
        <dsp:cNvSpPr/>
      </dsp:nvSpPr>
      <dsp:spPr>
        <a:xfrm>
          <a:off x="967460" y="188338"/>
          <a:ext cx="364089" cy="133589"/>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V3</a:t>
          </a:r>
        </a:p>
      </dsp:txBody>
      <dsp:txXfrm>
        <a:off x="1034255" y="188338"/>
        <a:ext cx="230500" cy="133589"/>
      </dsp:txXfrm>
    </dsp:sp>
    <dsp:sp modelId="{9D65BEE3-00CC-4D2E-9057-77F178D42965}">
      <dsp:nvSpPr>
        <dsp:cNvPr id="0" name=""/>
        <dsp:cNvSpPr/>
      </dsp:nvSpPr>
      <dsp:spPr>
        <a:xfrm>
          <a:off x="1288845" y="188338"/>
          <a:ext cx="364089" cy="133589"/>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V4</a:t>
          </a:r>
        </a:p>
      </dsp:txBody>
      <dsp:txXfrm>
        <a:off x="1355640" y="188338"/>
        <a:ext cx="230500" cy="133589"/>
      </dsp:txXfrm>
    </dsp:sp>
    <dsp:sp modelId="{3D99A06E-6647-4F95-8021-C5FC8EDE0F3A}">
      <dsp:nvSpPr>
        <dsp:cNvPr id="0" name=""/>
        <dsp:cNvSpPr/>
      </dsp:nvSpPr>
      <dsp:spPr>
        <a:xfrm>
          <a:off x="1610230" y="188338"/>
          <a:ext cx="364089" cy="133589"/>
        </a:xfrm>
        <a:prstGeom prst="chevron">
          <a:avLst/>
        </a:prstGeom>
        <a:solidFill>
          <a:srgbClr val="70AD47">
            <a:lumMod val="7500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solidFill>
                <a:prstClr val="white"/>
              </a:solidFill>
              <a:latin typeface="Calibri" panose="020F0502020204030204"/>
              <a:ea typeface="+mn-ea"/>
              <a:cs typeface="+mn-cs"/>
            </a:rPr>
            <a:t>V5</a:t>
          </a:r>
        </a:p>
      </dsp:txBody>
      <dsp:txXfrm>
        <a:off x="1677025" y="188338"/>
        <a:ext cx="230500" cy="133589"/>
      </dsp:txXfrm>
    </dsp:sp>
    <dsp:sp modelId="{A04073DA-A167-4196-9E45-4A396B59004D}">
      <dsp:nvSpPr>
        <dsp:cNvPr id="0" name=""/>
        <dsp:cNvSpPr/>
      </dsp:nvSpPr>
      <dsp:spPr>
        <a:xfrm>
          <a:off x="1931615" y="188338"/>
          <a:ext cx="364089" cy="133589"/>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V6</a:t>
          </a:r>
        </a:p>
      </dsp:txBody>
      <dsp:txXfrm>
        <a:off x="1998410" y="188338"/>
        <a:ext cx="230500" cy="133589"/>
      </dsp:txXfrm>
    </dsp:sp>
    <dsp:sp modelId="{F2A2B762-2EDE-4F08-AC45-112B8CF859BE}">
      <dsp:nvSpPr>
        <dsp:cNvPr id="0" name=""/>
        <dsp:cNvSpPr/>
      </dsp:nvSpPr>
      <dsp:spPr>
        <a:xfrm>
          <a:off x="2253000" y="188338"/>
          <a:ext cx="364089" cy="133589"/>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VN</a:t>
          </a:r>
          <a:endParaRPr lang="pt-BR" sz="850" b="0" kern="1200" dirty="0"/>
        </a:p>
      </dsp:txBody>
      <dsp:txXfrm>
        <a:off x="2319795" y="188338"/>
        <a:ext cx="230500" cy="133589"/>
      </dsp:txXfrm>
    </dsp:sp>
    <dsp:sp modelId="{FEA88AA6-8F0C-45D5-9FAF-3695EF182312}">
      <dsp:nvSpPr>
        <dsp:cNvPr id="0" name=""/>
        <dsp:cNvSpPr/>
      </dsp:nvSpPr>
      <dsp:spPr>
        <a:xfrm>
          <a:off x="2574386" y="188383"/>
          <a:ext cx="345914" cy="133499"/>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R1</a:t>
          </a:r>
        </a:p>
      </dsp:txBody>
      <dsp:txXfrm>
        <a:off x="2641136" y="188383"/>
        <a:ext cx="212415" cy="133499"/>
      </dsp:txXfrm>
    </dsp:sp>
    <dsp:sp modelId="{90DC3813-9FA2-4791-B375-C9E1CF11582D}">
      <dsp:nvSpPr>
        <dsp:cNvPr id="0" name=""/>
        <dsp:cNvSpPr/>
      </dsp:nvSpPr>
      <dsp:spPr>
        <a:xfrm>
          <a:off x="2877596" y="188383"/>
          <a:ext cx="345914" cy="133499"/>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R2</a:t>
          </a:r>
        </a:p>
      </dsp:txBody>
      <dsp:txXfrm>
        <a:off x="2944346" y="188383"/>
        <a:ext cx="212415" cy="133499"/>
      </dsp:txXfrm>
    </dsp:sp>
    <dsp:sp modelId="{2887593D-A67C-4FB7-B384-8194F91662B3}">
      <dsp:nvSpPr>
        <dsp:cNvPr id="0" name=""/>
        <dsp:cNvSpPr/>
      </dsp:nvSpPr>
      <dsp:spPr>
        <a:xfrm>
          <a:off x="3180806" y="188156"/>
          <a:ext cx="326172" cy="13395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R3</a:t>
          </a:r>
        </a:p>
      </dsp:txBody>
      <dsp:txXfrm>
        <a:off x="3247783" y="188156"/>
        <a:ext cx="192219" cy="133953"/>
      </dsp:txXfrm>
    </dsp:sp>
    <dsp:sp modelId="{008D82F3-F74D-486F-ABA4-3F15DF889232}">
      <dsp:nvSpPr>
        <dsp:cNvPr id="0" name=""/>
        <dsp:cNvSpPr/>
      </dsp:nvSpPr>
      <dsp:spPr>
        <a:xfrm>
          <a:off x="3464275" y="188156"/>
          <a:ext cx="326172" cy="133953"/>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R4</a:t>
          </a:r>
        </a:p>
      </dsp:txBody>
      <dsp:txXfrm>
        <a:off x="3531252" y="188156"/>
        <a:ext cx="192219" cy="133953"/>
      </dsp:txXfrm>
    </dsp:sp>
    <dsp:sp modelId="{072A96EB-653E-4611-8CD1-74F7B36FA15A}">
      <dsp:nvSpPr>
        <dsp:cNvPr id="0" name=""/>
        <dsp:cNvSpPr/>
      </dsp:nvSpPr>
      <dsp:spPr>
        <a:xfrm>
          <a:off x="3747743" y="187980"/>
          <a:ext cx="316504" cy="134305"/>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pt-BR" sz="800" b="0" kern="1200" dirty="0"/>
            <a:t>R5</a:t>
          </a:r>
          <a:endParaRPr lang="pt-BR" sz="900" b="0" kern="1200" dirty="0"/>
        </a:p>
      </dsp:txBody>
      <dsp:txXfrm>
        <a:off x="3814896" y="187980"/>
        <a:ext cx="182199" cy="134305"/>
      </dsp:txXfrm>
    </dsp:sp>
    <dsp:sp modelId="{53CA26B1-9562-413E-862E-6DA179BD163A}">
      <dsp:nvSpPr>
        <dsp:cNvPr id="0" name=""/>
        <dsp:cNvSpPr/>
      </dsp:nvSpPr>
      <dsp:spPr>
        <a:xfrm>
          <a:off x="4021543" y="188109"/>
          <a:ext cx="305998" cy="134047"/>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0" kern="1200" dirty="0"/>
            <a:t>R6</a:t>
          </a:r>
        </a:p>
      </dsp:txBody>
      <dsp:txXfrm>
        <a:off x="4088567" y="188109"/>
        <a:ext cx="171951" cy="134047"/>
      </dsp:txXfrm>
    </dsp:sp>
    <dsp:sp modelId="{53E80641-9F41-41D2-9465-A31DFC303728}">
      <dsp:nvSpPr>
        <dsp:cNvPr id="0" name=""/>
        <dsp:cNvSpPr/>
      </dsp:nvSpPr>
      <dsp:spPr>
        <a:xfrm>
          <a:off x="4284839" y="151359"/>
          <a:ext cx="515517" cy="207547"/>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R7</a:t>
          </a:r>
        </a:p>
      </dsp:txBody>
      <dsp:txXfrm>
        <a:off x="4388613" y="151359"/>
        <a:ext cx="307970" cy="207547"/>
      </dsp:txXfrm>
    </dsp:sp>
    <dsp:sp modelId="{22B34C9A-4A6C-418A-8788-DAF46BDD63DD}">
      <dsp:nvSpPr>
        <dsp:cNvPr id="0" name=""/>
        <dsp:cNvSpPr/>
      </dsp:nvSpPr>
      <dsp:spPr>
        <a:xfrm>
          <a:off x="4757652" y="151359"/>
          <a:ext cx="515517" cy="207547"/>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b="1" kern="1200" dirty="0"/>
            <a:t>R8</a:t>
          </a:r>
        </a:p>
      </dsp:txBody>
      <dsp:txXfrm>
        <a:off x="4861426" y="151359"/>
        <a:ext cx="307970" cy="20754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C2F81-0A40-40C6-A378-0421A283320B}" type="datetimeFigureOut">
              <a:rPr lang="pt-BR" smtClean="0"/>
              <a:t>10/03/2026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7FAA9-8B95-4D4E-8E67-C7021450BE10}" type="slidenum">
              <a:rPr lang="pt-BR" smtClean="0"/>
              <a:t>‹nº›</a:t>
            </a:fld>
            <a:endParaRPr lang="pt-BR"/>
          </a:p>
        </p:txBody>
      </p:sp>
    </p:spTree>
    <p:extLst>
      <p:ext uri="{BB962C8B-B14F-4D97-AF65-F5344CB8AC3E}">
        <p14:creationId xmlns:p14="http://schemas.microsoft.com/office/powerpoint/2010/main" val="3919918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D0DC6CC-A5F7-416D-BC2E-B22010A7D936}" type="slidenum">
              <a:rPr lang="pt-BR" smtClean="0"/>
              <a:t>2</a:t>
            </a:fld>
            <a:endParaRPr lang="pt-BR"/>
          </a:p>
        </p:txBody>
      </p:sp>
    </p:spTree>
    <p:extLst>
      <p:ext uri="{BB962C8B-B14F-4D97-AF65-F5344CB8AC3E}">
        <p14:creationId xmlns:p14="http://schemas.microsoft.com/office/powerpoint/2010/main" val="232081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717FAA9-8B95-4D4E-8E67-C7021450BE10}" type="slidenum">
              <a:rPr lang="pt-BR" smtClean="0"/>
              <a:t>3</a:t>
            </a:fld>
            <a:endParaRPr lang="pt-BR"/>
          </a:p>
        </p:txBody>
      </p:sp>
    </p:spTree>
    <p:extLst>
      <p:ext uri="{BB962C8B-B14F-4D97-AF65-F5344CB8AC3E}">
        <p14:creationId xmlns:p14="http://schemas.microsoft.com/office/powerpoint/2010/main" val="255731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C6CC-A5F7-416D-BC2E-B22010A7D93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256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84A098-941F-415E-93E8-DCD73AEA0CB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825D6C4-B40B-4AA4-9470-DB16F92487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63CA53E9-B6C0-4516-9063-CD0D83C3E281}"/>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5" name="Espaço Reservado para Rodapé 4">
            <a:extLst>
              <a:ext uri="{FF2B5EF4-FFF2-40B4-BE49-F238E27FC236}">
                <a16:creationId xmlns:a16="http://schemas.microsoft.com/office/drawing/2014/main" id="{267DD397-836A-4F4F-A9D0-E6BC5020AC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91E50D1-96D2-44DD-B520-FB966706532C}"/>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2582828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BF0AF5-8331-4EEA-81EF-F5BD0C67BA6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31A0A38-AF84-4F9E-B501-5C71F6CDCEB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211F857-F78D-44E8-8119-87BBD5582CA8}"/>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5" name="Espaço Reservado para Rodapé 4">
            <a:extLst>
              <a:ext uri="{FF2B5EF4-FFF2-40B4-BE49-F238E27FC236}">
                <a16:creationId xmlns:a16="http://schemas.microsoft.com/office/drawing/2014/main" id="{346BFE78-292F-471C-A6DD-AC7052A0D2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EBC47F4-20C4-4C5D-8E1F-3EA546C93EDD}"/>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170483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346581-97D8-4193-83A1-5129735BB99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5FE5B48-80FD-4CCF-BA0E-EC36B1CA12E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BFF72F9-36A5-4D9C-BC4A-83B325936F2C}"/>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5" name="Espaço Reservado para Rodapé 4">
            <a:extLst>
              <a:ext uri="{FF2B5EF4-FFF2-40B4-BE49-F238E27FC236}">
                <a16:creationId xmlns:a16="http://schemas.microsoft.com/office/drawing/2014/main" id="{F239DA71-BCA1-4DE2-910D-258AB74D608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732F2FE-430B-463A-89B9-4A2FBD50A362}"/>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3738243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7EC712-396B-422C-8677-DD3A1F0CCEF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56AA605-F831-4904-83DA-4BA9BB2AA40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C928961-EC68-4656-9DEF-C476A40CC673}"/>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5" name="Espaço Reservado para Rodapé 4">
            <a:extLst>
              <a:ext uri="{FF2B5EF4-FFF2-40B4-BE49-F238E27FC236}">
                <a16:creationId xmlns:a16="http://schemas.microsoft.com/office/drawing/2014/main" id="{47A3E744-D8B6-428A-AC89-C910EF3F665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A7C0E-0ACA-411B-985E-03AF9DA0F9E3}"/>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262926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BF4689-1226-4AE5-8CE0-2006790263C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1E4E30C-FF6F-4D96-A237-8B5A2D8FD7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832AF46-65A4-465F-87F9-F58EB5D48E2A}"/>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5" name="Espaço Reservado para Rodapé 4">
            <a:extLst>
              <a:ext uri="{FF2B5EF4-FFF2-40B4-BE49-F238E27FC236}">
                <a16:creationId xmlns:a16="http://schemas.microsoft.com/office/drawing/2014/main" id="{13669047-BA24-4148-B01C-28236F042C4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33B4B79-67D0-4A3D-9E82-7151D8299E7F}"/>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3537263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6357A8-A743-477A-9B44-ECE7D8731BF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C8696DF-F113-4825-A157-5FD01E59B7A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00D456F-BD4B-4D03-8ED9-A43844F1048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B1C5DF1-2DED-40BE-9066-22E43D6F7A9E}"/>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6" name="Espaço Reservado para Rodapé 5">
            <a:extLst>
              <a:ext uri="{FF2B5EF4-FFF2-40B4-BE49-F238E27FC236}">
                <a16:creationId xmlns:a16="http://schemas.microsoft.com/office/drawing/2014/main" id="{9E44EA5B-4834-407C-B287-F965B45F0D7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B26566E-38C6-4808-B647-B02128641A88}"/>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37769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0A324-0604-42E7-B10A-0DA7ADC1E50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DDEE293-34D7-4348-B8E9-AA4F25E4D5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9436C239-E1FC-4F40-95C0-2472BE06CC8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5D9486A-0B36-40A9-937F-237D4991D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4A81D60-6C3E-4753-B491-3ACC3CE37DF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5BFE7B6-FCD1-488A-BEC8-2313CEF75172}"/>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8" name="Espaço Reservado para Rodapé 7">
            <a:extLst>
              <a:ext uri="{FF2B5EF4-FFF2-40B4-BE49-F238E27FC236}">
                <a16:creationId xmlns:a16="http://schemas.microsoft.com/office/drawing/2014/main" id="{D09374BE-8F19-4022-8C39-17351678A3A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0A725AE-B88B-437A-BBC2-1A31518CCFFD}"/>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305625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CB5B1-E504-450D-B02A-7EA0E17B6A6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09977BA-7BCE-409F-9E21-FEC092E09F01}"/>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4" name="Espaço Reservado para Rodapé 3">
            <a:extLst>
              <a:ext uri="{FF2B5EF4-FFF2-40B4-BE49-F238E27FC236}">
                <a16:creationId xmlns:a16="http://schemas.microsoft.com/office/drawing/2014/main" id="{5089EF24-90D6-44BA-8556-87A658D018B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7EA1B65-2739-4CB1-A2F8-C368C379723F}"/>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383679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332C949-7010-4289-822A-F7BB27E2DB37}"/>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3" name="Espaço Reservado para Rodapé 2">
            <a:extLst>
              <a:ext uri="{FF2B5EF4-FFF2-40B4-BE49-F238E27FC236}">
                <a16:creationId xmlns:a16="http://schemas.microsoft.com/office/drawing/2014/main" id="{732BA186-9840-431C-A10E-142E9061769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AD0A27D-C0A1-4E3C-997B-E10B38E37793}"/>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1216495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70F096-20BF-42F1-959D-0FC95698B2B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C43DC6E-6F85-4F2C-BA77-93B301F5C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8C8FAEA-2FD7-436F-B7F2-D93BE62F9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4A4A7CD-7140-4D4D-9410-C2B0533B6446}"/>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6" name="Espaço Reservado para Rodapé 5">
            <a:extLst>
              <a:ext uri="{FF2B5EF4-FFF2-40B4-BE49-F238E27FC236}">
                <a16:creationId xmlns:a16="http://schemas.microsoft.com/office/drawing/2014/main" id="{7D684CC7-3C00-4DCA-BF81-E61F021C8D0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FCF8CA0-5933-484F-909B-A7AAF8BE854D}"/>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8760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06B82-5240-4377-85EF-83961C10171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483469B-BC3D-4414-B125-67C6FADDE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AEB0313F-3679-4EDF-97D8-6928BB35F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D2DADB8-31FA-4100-A893-D23505ABBFE2}"/>
              </a:ext>
            </a:extLst>
          </p:cNvPr>
          <p:cNvSpPr>
            <a:spLocks noGrp="1"/>
          </p:cNvSpPr>
          <p:nvPr>
            <p:ph type="dt" sz="half" idx="10"/>
          </p:nvPr>
        </p:nvSpPr>
        <p:spPr/>
        <p:txBody>
          <a:bodyPr/>
          <a:lstStyle/>
          <a:p>
            <a:fld id="{4AD7000F-7FE8-476A-9FD3-1863B2349196}" type="datetimeFigureOut">
              <a:rPr lang="pt-BR" smtClean="0"/>
              <a:t>10/03/2026</a:t>
            </a:fld>
            <a:endParaRPr lang="pt-BR"/>
          </a:p>
        </p:txBody>
      </p:sp>
      <p:sp>
        <p:nvSpPr>
          <p:cNvPr id="6" name="Espaço Reservado para Rodapé 5">
            <a:extLst>
              <a:ext uri="{FF2B5EF4-FFF2-40B4-BE49-F238E27FC236}">
                <a16:creationId xmlns:a16="http://schemas.microsoft.com/office/drawing/2014/main" id="{5928B3E7-C4BF-45D7-8D55-302A66E4E08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41C4A6A-8BCA-43E0-BB63-512312E57201}"/>
              </a:ext>
            </a:extLst>
          </p:cNvPr>
          <p:cNvSpPr>
            <a:spLocks noGrp="1"/>
          </p:cNvSpPr>
          <p:nvPr>
            <p:ph type="sldNum" sz="quarter" idx="12"/>
          </p:nvPr>
        </p:nvSpPr>
        <p:spPr/>
        <p:txBody>
          <a:bodyPr/>
          <a:lstStyle/>
          <a:p>
            <a:fld id="{5ED4A5F0-E5E2-4154-ABF9-D9C0FF024BA5}" type="slidenum">
              <a:rPr lang="pt-BR" smtClean="0"/>
              <a:t>‹nº›</a:t>
            </a:fld>
            <a:endParaRPr lang="pt-BR"/>
          </a:p>
        </p:txBody>
      </p:sp>
    </p:spTree>
    <p:extLst>
      <p:ext uri="{BB962C8B-B14F-4D97-AF65-F5344CB8AC3E}">
        <p14:creationId xmlns:p14="http://schemas.microsoft.com/office/powerpoint/2010/main" val="2952821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3759208-E969-4219-BF04-BE482329DC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23CAFBB7-A36B-43D7-9031-D63B7B2A62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56A697A-BE80-4246-8BD2-889BD8DCB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7000F-7FE8-476A-9FD3-1863B2349196}" type="datetimeFigureOut">
              <a:rPr lang="pt-BR" smtClean="0"/>
              <a:t>10/03/2026</a:t>
            </a:fld>
            <a:endParaRPr lang="pt-BR"/>
          </a:p>
        </p:txBody>
      </p:sp>
      <p:sp>
        <p:nvSpPr>
          <p:cNvPr id="5" name="Espaço Reservado para Rodapé 4">
            <a:extLst>
              <a:ext uri="{FF2B5EF4-FFF2-40B4-BE49-F238E27FC236}">
                <a16:creationId xmlns:a16="http://schemas.microsoft.com/office/drawing/2014/main" id="{4593D1C1-C6E5-4D79-A2BF-D36479E15D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3CC9279-BA3D-4160-A02E-E3069B6E8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4A5F0-E5E2-4154-ABF9-D9C0FF024BA5}" type="slidenum">
              <a:rPr lang="pt-BR" smtClean="0"/>
              <a:t>‹nº›</a:t>
            </a:fld>
            <a:endParaRPr lang="pt-BR"/>
          </a:p>
        </p:txBody>
      </p:sp>
    </p:spTree>
    <p:extLst>
      <p:ext uri="{BB962C8B-B14F-4D97-AF65-F5344CB8AC3E}">
        <p14:creationId xmlns:p14="http://schemas.microsoft.com/office/powerpoint/2010/main" val="3452124772"/>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2.png"/><Relationship Id="rId7" Type="http://schemas.openxmlformats.org/officeDocument/2006/relationships/diagramColors" Target="../diagrams/colors6.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chart" Target="../charts/chart8.xml"/><Relationship Id="rId4" Type="http://schemas.openxmlformats.org/officeDocument/2006/relationships/diagramData" Target="../diagrams/data6.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2.png"/><Relationship Id="rId7" Type="http://schemas.openxmlformats.org/officeDocument/2006/relationships/diagramColors" Target="../diagrams/colors7.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chart" Target="../charts/chart9.xml"/><Relationship Id="rId4" Type="http://schemas.openxmlformats.org/officeDocument/2006/relationships/diagramData" Target="../diagrams/data7.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png"/><Relationship Id="rId7" Type="http://schemas.openxmlformats.org/officeDocument/2006/relationships/diagramQuickStyle" Target="../diagrams/quickStyle8.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chart" Target="../charts/chart10.xml"/><Relationship Id="rId4" Type="http://schemas.openxmlformats.org/officeDocument/2006/relationships/image" Target="../media/image21.emf"/><Relationship Id="rId9" Type="http://schemas.microsoft.com/office/2007/relationships/diagramDrawing" Target="../diagrams/drawing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mailto:tecnico@aprosojams.org.br" TargetMode="External"/><Relationship Id="rId3" Type="http://schemas.openxmlformats.org/officeDocument/2006/relationships/hyperlink" Target="mailto:economia@aprosojams.org.br" TargetMode="External"/><Relationship Id="rId7" Type="http://schemas.openxmlformats.org/officeDocument/2006/relationships/hyperlink" Target="mailto:coordcampo@aprosojams.org.br" TargetMode="External"/><Relationship Id="rId12" Type="http://schemas.openxmlformats.org/officeDocument/2006/relationships/hyperlink" Target="mailto:Lenon.lovera@famasul.com.br" TargetMode="Externa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hyperlink" Target="mailto:andre.nunes@senarms.org.br" TargetMode="External"/><Relationship Id="rId11" Type="http://schemas.openxmlformats.org/officeDocument/2006/relationships/hyperlink" Target="mailto:tecnico1@aprosojams.org.br" TargetMode="External"/><Relationship Id="rId5" Type="http://schemas.openxmlformats.org/officeDocument/2006/relationships/hyperlink" Target="mailto:vsperling@semagro.ms.gov.br" TargetMode="External"/><Relationship Id="rId10" Type="http://schemas.openxmlformats.org/officeDocument/2006/relationships/hyperlink" Target="mailto:jean.americo@famasul.com.br" TargetMode="External"/><Relationship Id="rId4" Type="http://schemas.openxmlformats.org/officeDocument/2006/relationships/hyperlink" Target="mailto:vfernandes@semagro.ms.gov.br" TargetMode="External"/><Relationship Id="rId9" Type="http://schemas.openxmlformats.org/officeDocument/2006/relationships/hyperlink" Target="mailto:coordtecnico@aprosojams.org.b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chart" Target="../charts/chart3.xml"/><Relationship Id="rId4" Type="http://schemas.openxmlformats.org/officeDocument/2006/relationships/image" Target="../media/image14.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chart" Target="../charts/chart4.xml"/><Relationship Id="rId4" Type="http://schemas.openxmlformats.org/officeDocument/2006/relationships/diagramData" Target="../diagrams/data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chart" Target="../charts/chart5.xml"/><Relationship Id="rId4" Type="http://schemas.openxmlformats.org/officeDocument/2006/relationships/diagramData" Target="../diagrams/data3.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png"/><Relationship Id="rId7" Type="http://schemas.openxmlformats.org/officeDocument/2006/relationships/diagramColors" Target="../diagrams/colors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chart" Target="../charts/chart6.xml"/><Relationship Id="rId4" Type="http://schemas.openxmlformats.org/officeDocument/2006/relationships/diagramData" Target="../diagrams/data4.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png"/><Relationship Id="rId7" Type="http://schemas.openxmlformats.org/officeDocument/2006/relationships/diagramQuickStyle" Target="../diagrams/quickStyle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5.xml"/><Relationship Id="rId11" Type="http://schemas.openxmlformats.org/officeDocument/2006/relationships/chart" Target="../charts/chart7.xml"/><Relationship Id="rId5" Type="http://schemas.openxmlformats.org/officeDocument/2006/relationships/diagramData" Target="../diagrams/data5.xml"/><Relationship Id="rId10" Type="http://schemas.openxmlformats.org/officeDocument/2006/relationships/image" Target="../media/image18.png"/><Relationship Id="rId4" Type="http://schemas.openxmlformats.org/officeDocument/2006/relationships/image" Target="../media/image12.png"/><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Uma imagem contendo natureza, grama&#10;&#10;Descrição gerad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5" name="Google Shape;85;p1"/>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3" name="Imagem 2" descr="Tela de computador com texto preto sobre fundo verde&#10;&#10;Descrição gerada automaticamente com confiança baixa">
            <a:extLst>
              <a:ext uri="{FF2B5EF4-FFF2-40B4-BE49-F238E27FC236}">
                <a16:creationId xmlns:a16="http://schemas.microsoft.com/office/drawing/2014/main" id="{E6172BB9-EE9E-1FF5-D1A6-64105AF92E89}"/>
              </a:ext>
            </a:extLst>
          </p:cNvPr>
          <p:cNvPicPr>
            <a:picLocks noChangeAspect="1"/>
          </p:cNvPicPr>
          <p:nvPr/>
        </p:nvPicPr>
        <p:blipFill>
          <a:blip r:embed="rId5"/>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Logotipo&#10;&#10;Descrição gerada automaticamente">
            <a:extLst>
              <a:ext uri="{FF2B5EF4-FFF2-40B4-BE49-F238E27FC236}">
                <a16:creationId xmlns:a16="http://schemas.microsoft.com/office/drawing/2014/main" id="{8908D017-3F0F-A0BB-0B1F-F3D0401832EF}"/>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pic>
        <p:nvPicPr>
          <p:cNvPr id="9" name="object 2">
            <a:extLst>
              <a:ext uri="{FF2B5EF4-FFF2-40B4-BE49-F238E27FC236}">
                <a16:creationId xmlns:a16="http://schemas.microsoft.com/office/drawing/2014/main" id="{9520EDED-B8F1-E294-30EC-354A20263906}"/>
              </a:ext>
            </a:extLst>
          </p:cNvPr>
          <p:cNvPicPr/>
          <p:nvPr/>
        </p:nvPicPr>
        <p:blipFill>
          <a:blip r:embed="rId3" cstate="print"/>
          <a:stretch>
            <a:fillRect/>
          </a:stretch>
        </p:blipFill>
        <p:spPr>
          <a:xfrm>
            <a:off x="0" y="1830"/>
            <a:ext cx="12191998" cy="6856170"/>
          </a:xfrm>
          <a:prstGeom prst="rect">
            <a:avLst/>
          </a:prstGeom>
        </p:spPr>
      </p:pic>
      <p:sp>
        <p:nvSpPr>
          <p:cNvPr id="12" name="CaixaDeTexto 11">
            <a:extLst>
              <a:ext uri="{FF2B5EF4-FFF2-40B4-BE49-F238E27FC236}">
                <a16:creationId xmlns:a16="http://schemas.microsoft.com/office/drawing/2014/main" id="{6199CFD2-15E3-4A5B-A727-6C7558AB756F}"/>
              </a:ext>
            </a:extLst>
          </p:cNvPr>
          <p:cNvSpPr txBox="1"/>
          <p:nvPr/>
        </p:nvSpPr>
        <p:spPr>
          <a:xfrm>
            <a:off x="1999332" y="0"/>
            <a:ext cx="5384332" cy="274697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Região Sudoeste</a:t>
            </a:r>
            <a:endParaRPr kumimoji="0" lang="pt-BR" sz="16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Municípios:</a:t>
            </a:r>
            <a:r>
              <a:rPr kumimoji="0" lang="pt-BR" sz="145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Antônio João, Ponta Porã e Laguna </a:t>
            </a:r>
            <a:r>
              <a:rPr kumimoji="0" lang="pt-BR" sz="145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Carapã</a:t>
            </a:r>
            <a:r>
              <a:rPr kumimoji="0" lang="pt-BR" sz="145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Estádio fenológico</a:t>
            </a:r>
            <a:r>
              <a:rPr kumimoji="0" lang="pt-BR" sz="145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5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Enchimento de grão: </a:t>
            </a:r>
            <a:r>
              <a:rPr kumimoji="0" lang="pt-BR" sz="1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no momento, a regional apresenta, em sua maior parte, boa qualidade no desenvolvimento dos grãos.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Boa: grãos sadios e bem desenvolvidos.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Moderada: grãos com problemas de desenvolvimento e sanidade.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Baixa: grãos chochos. </a:t>
            </a:r>
          </a:p>
        </p:txBody>
      </p:sp>
      <p:sp>
        <p:nvSpPr>
          <p:cNvPr id="7" name="Google Shape;91;p2">
            <a:extLst>
              <a:ext uri="{FF2B5EF4-FFF2-40B4-BE49-F238E27FC236}">
                <a16:creationId xmlns:a16="http://schemas.microsoft.com/office/drawing/2014/main" id="{DB272682-B177-0155-26EE-0B7BE0B46277}"/>
              </a:ext>
            </a:extLst>
          </p:cNvPr>
          <p:cNvSpPr txBox="1"/>
          <p:nvPr/>
        </p:nvSpPr>
        <p:spPr>
          <a:xfrm>
            <a:off x="3667387" y="6550223"/>
            <a:ext cx="655180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a:ea typeface="Calibri"/>
                <a:cs typeface="Calibri"/>
                <a:sym typeface="Calibri"/>
              </a:rPr>
              <a:t>Ed. nº 650/2026 | Março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aixaDeTexto 1">
            <a:extLst>
              <a:ext uri="{FF2B5EF4-FFF2-40B4-BE49-F238E27FC236}">
                <a16:creationId xmlns:a16="http://schemas.microsoft.com/office/drawing/2014/main" id="{44749A93-7C1F-6619-1D6C-9086B776E5BC}"/>
              </a:ext>
            </a:extLst>
          </p:cNvPr>
          <p:cNvSpPr txBox="1"/>
          <p:nvPr/>
        </p:nvSpPr>
        <p:spPr>
          <a:xfrm>
            <a:off x="93655" y="157735"/>
            <a:ext cx="18120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rPr>
              <a:t>1ª SAFRA DE SOJA</a:t>
            </a:r>
            <a:endParaRPr kumimoji="0" lang="pt-BR"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4" name="Retângulo 13">
            <a:extLst>
              <a:ext uri="{FF2B5EF4-FFF2-40B4-BE49-F238E27FC236}">
                <a16:creationId xmlns:a16="http://schemas.microsoft.com/office/drawing/2014/main" id="{4FE99B43-4593-B1D4-3EE8-C1D88FF42F40}"/>
              </a:ext>
            </a:extLst>
          </p:cNvPr>
          <p:cNvSpPr/>
          <p:nvPr/>
        </p:nvSpPr>
        <p:spPr>
          <a:xfrm>
            <a:off x="5197055" y="5321536"/>
            <a:ext cx="375470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Fonte: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SIGA/MS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Elaboração: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e Sistema Famasul</a:t>
            </a:r>
          </a:p>
        </p:txBody>
      </p:sp>
      <p:sp>
        <p:nvSpPr>
          <p:cNvPr id="4" name="CaixaDeTexto 3">
            <a:extLst>
              <a:ext uri="{FF2B5EF4-FFF2-40B4-BE49-F238E27FC236}">
                <a16:creationId xmlns:a16="http://schemas.microsoft.com/office/drawing/2014/main" id="{15ABE523-EF5D-84B2-C257-B29382FBB30E}"/>
              </a:ext>
            </a:extLst>
          </p:cNvPr>
          <p:cNvSpPr txBox="1"/>
          <p:nvPr/>
        </p:nvSpPr>
        <p:spPr>
          <a:xfrm>
            <a:off x="7781050" y="0"/>
            <a:ext cx="4155938" cy="315471"/>
          </a:xfrm>
          <a:prstGeom prst="rect">
            <a:avLst/>
          </a:prstGeom>
          <a:noFill/>
        </p:spPr>
        <p:txBody>
          <a:bodyPr wrap="square">
            <a:spAutoFit/>
          </a:bodyPr>
          <a:lstStyle/>
          <a:p>
            <a:pPr marL="12700">
              <a:lnSpc>
                <a:spcPct val="100000"/>
              </a:lnSpc>
              <a:spcBef>
                <a:spcPts val="100"/>
              </a:spcBef>
            </a:pPr>
            <a:r>
              <a:rPr lang="pt-BR" sz="1450" b="1" dirty="0">
                <a:solidFill>
                  <a:srgbClr val="0D0D0D"/>
                </a:solidFill>
                <a:latin typeface="Calibri Light"/>
                <a:cs typeface="Calibri Light"/>
              </a:rPr>
              <a:t>G</a:t>
            </a:r>
            <a:r>
              <a:rPr lang="pt-BR" sz="1450" b="1" spc="-35" dirty="0">
                <a:solidFill>
                  <a:srgbClr val="0D0D0D"/>
                </a:solidFill>
                <a:latin typeface="Calibri Light"/>
                <a:cs typeface="Calibri Light"/>
              </a:rPr>
              <a:t>r</a:t>
            </a:r>
            <a:r>
              <a:rPr lang="pt-BR" sz="1450" b="1" spc="-15" dirty="0">
                <a:solidFill>
                  <a:srgbClr val="0D0D0D"/>
                </a:solidFill>
                <a:latin typeface="Calibri Light"/>
                <a:cs typeface="Calibri Light"/>
              </a:rPr>
              <a:t>á</a:t>
            </a:r>
            <a:r>
              <a:rPr lang="pt-BR" sz="1450" b="1" spc="-5" dirty="0">
                <a:solidFill>
                  <a:srgbClr val="0D0D0D"/>
                </a:solidFill>
                <a:latin typeface="Calibri Light"/>
                <a:cs typeface="Calibri Light"/>
              </a:rPr>
              <a:t>f</a:t>
            </a:r>
            <a:r>
              <a:rPr lang="pt-BR" sz="1450" b="1" spc="-10" dirty="0">
                <a:solidFill>
                  <a:srgbClr val="0D0D0D"/>
                </a:solidFill>
                <a:latin typeface="Calibri Light"/>
                <a:cs typeface="Calibri Light"/>
              </a:rPr>
              <a:t>i</a:t>
            </a:r>
            <a:r>
              <a:rPr lang="pt-BR" sz="1450" b="1" spc="-30" dirty="0">
                <a:solidFill>
                  <a:srgbClr val="0D0D0D"/>
                </a:solidFill>
                <a:latin typeface="Calibri Light"/>
                <a:cs typeface="Calibri Light"/>
              </a:rPr>
              <a:t>c</a:t>
            </a:r>
            <a:r>
              <a:rPr lang="pt-BR" sz="1450" b="1" dirty="0">
                <a:solidFill>
                  <a:srgbClr val="0D0D0D"/>
                </a:solidFill>
                <a:latin typeface="Calibri Light"/>
                <a:cs typeface="Calibri Light"/>
              </a:rPr>
              <a:t>o</a:t>
            </a:r>
            <a:r>
              <a:rPr lang="pt-BR" sz="1450" b="1" spc="-70"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8</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lang="pt-BR" sz="1450" dirty="0">
                <a:solidFill>
                  <a:srgbClr val="0D0D0D"/>
                </a:solidFill>
                <a:latin typeface="Calibri Light"/>
                <a:cs typeface="Calibri Light"/>
              </a:rPr>
              <a:t>C</a:t>
            </a:r>
            <a:r>
              <a:rPr lang="pt-BR" sz="1450" spc="-15" dirty="0">
                <a:solidFill>
                  <a:srgbClr val="0D0D0D"/>
                </a:solidFill>
                <a:latin typeface="Calibri Light"/>
                <a:cs typeface="Calibri Light"/>
              </a:rPr>
              <a:t>ond</a:t>
            </a:r>
            <a:r>
              <a:rPr lang="pt-BR" sz="1450" spc="-10" dirty="0">
                <a:solidFill>
                  <a:srgbClr val="0D0D0D"/>
                </a:solidFill>
                <a:latin typeface="Calibri Light"/>
                <a:cs typeface="Calibri Light"/>
              </a:rPr>
              <a:t>i</a:t>
            </a:r>
            <a:r>
              <a:rPr lang="pt-BR" sz="1450" spc="-20" dirty="0">
                <a:solidFill>
                  <a:srgbClr val="0D0D0D"/>
                </a:solidFill>
                <a:latin typeface="Calibri Light"/>
                <a:cs typeface="Calibri Light"/>
              </a:rPr>
              <a:t>ç</a:t>
            </a:r>
            <a:r>
              <a:rPr lang="pt-BR" sz="1450" spc="-30" dirty="0">
                <a:solidFill>
                  <a:srgbClr val="0D0D0D"/>
                </a:solidFill>
                <a:latin typeface="Calibri Light"/>
                <a:cs typeface="Calibri Light"/>
              </a:rPr>
              <a:t>õ</a:t>
            </a:r>
            <a:r>
              <a:rPr lang="pt-BR" sz="1450" spc="-25" dirty="0">
                <a:solidFill>
                  <a:srgbClr val="0D0D0D"/>
                </a:solidFill>
                <a:latin typeface="Calibri Light"/>
                <a:cs typeface="Calibri Light"/>
              </a:rPr>
              <a:t>e</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das</a:t>
            </a:r>
            <a:r>
              <a:rPr lang="pt-BR" sz="1450" spc="-40" dirty="0">
                <a:solidFill>
                  <a:srgbClr val="0D0D0D"/>
                </a:solidFill>
                <a:latin typeface="Calibri Light"/>
                <a:cs typeface="Calibri Light"/>
              </a:rPr>
              <a:t> </a:t>
            </a:r>
            <a:r>
              <a:rPr lang="pt-BR" sz="1450" dirty="0">
                <a:solidFill>
                  <a:srgbClr val="0D0D0D"/>
                </a:solidFill>
                <a:latin typeface="Calibri Light"/>
                <a:cs typeface="Calibri Light"/>
              </a:rPr>
              <a:t>l</a:t>
            </a:r>
            <a:r>
              <a:rPr lang="pt-BR" sz="1450" spc="-25" dirty="0">
                <a:solidFill>
                  <a:srgbClr val="0D0D0D"/>
                </a:solidFill>
                <a:latin typeface="Calibri Light"/>
                <a:cs typeface="Calibri Light"/>
              </a:rPr>
              <a:t>a</a:t>
            </a:r>
            <a:r>
              <a:rPr lang="pt-BR" sz="1450" spc="-15" dirty="0">
                <a:solidFill>
                  <a:srgbClr val="0D0D0D"/>
                </a:solidFill>
                <a:latin typeface="Calibri Light"/>
                <a:cs typeface="Calibri Light"/>
              </a:rPr>
              <a:t>vo</a:t>
            </a:r>
            <a:r>
              <a:rPr lang="pt-BR" sz="1450" spc="-25" dirty="0">
                <a:solidFill>
                  <a:srgbClr val="0D0D0D"/>
                </a:solidFill>
                <a:latin typeface="Calibri Light"/>
                <a:cs typeface="Calibri Light"/>
              </a:rPr>
              <a:t>u</a:t>
            </a:r>
            <a:r>
              <a:rPr lang="pt-BR" sz="1450" spc="-45" dirty="0">
                <a:solidFill>
                  <a:srgbClr val="0D0D0D"/>
                </a:solidFill>
                <a:latin typeface="Calibri Light"/>
                <a:cs typeface="Calibri Light"/>
              </a:rPr>
              <a:t>r</a:t>
            </a:r>
            <a:r>
              <a:rPr lang="pt-BR" sz="1450" spc="-15" dirty="0">
                <a:solidFill>
                  <a:srgbClr val="0D0D0D"/>
                </a:solidFill>
                <a:latin typeface="Calibri Light"/>
                <a:cs typeface="Calibri Light"/>
              </a:rPr>
              <a:t>a</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a:t>
            </a:r>
            <a:r>
              <a:rPr lang="pt-BR" sz="1450" spc="-30" dirty="0">
                <a:solidFill>
                  <a:srgbClr val="0D0D0D"/>
                </a:solidFill>
                <a:latin typeface="Calibri Light"/>
                <a:cs typeface="Calibri Light"/>
              </a:rPr>
              <a:t> </a:t>
            </a:r>
            <a:r>
              <a:rPr lang="pt-BR" sz="1450" spc="-25" dirty="0">
                <a:solidFill>
                  <a:srgbClr val="0D0D0D"/>
                </a:solidFill>
                <a:latin typeface="Calibri Light"/>
                <a:cs typeface="Calibri Light"/>
              </a:rPr>
              <a:t>r</a:t>
            </a:r>
            <a:r>
              <a:rPr lang="pt-BR" sz="1450" dirty="0">
                <a:solidFill>
                  <a:srgbClr val="0D0D0D"/>
                </a:solidFill>
                <a:latin typeface="Calibri Light"/>
                <a:cs typeface="Calibri Light"/>
              </a:rPr>
              <a:t>e</a:t>
            </a:r>
            <a:r>
              <a:rPr lang="pt-BR" sz="1450" spc="-10" dirty="0">
                <a:solidFill>
                  <a:srgbClr val="0D0D0D"/>
                </a:solidFill>
                <a:latin typeface="Calibri Light"/>
                <a:cs typeface="Calibri Light"/>
              </a:rPr>
              <a:t>gi</a:t>
            </a:r>
            <a:r>
              <a:rPr lang="pt-BR" sz="1450" spc="-15" dirty="0">
                <a:solidFill>
                  <a:srgbClr val="0D0D0D"/>
                </a:solidFill>
                <a:latin typeface="Calibri Light"/>
                <a:cs typeface="Calibri Light"/>
              </a:rPr>
              <a:t>ã</a:t>
            </a:r>
            <a:r>
              <a:rPr lang="pt-BR" sz="1450" dirty="0">
                <a:solidFill>
                  <a:srgbClr val="0D0D0D"/>
                </a:solidFill>
                <a:latin typeface="Calibri Light"/>
                <a:cs typeface="Calibri Light"/>
              </a:rPr>
              <a:t>o</a:t>
            </a:r>
            <a:r>
              <a:rPr lang="pt-BR" sz="1450" spc="-70" dirty="0">
                <a:solidFill>
                  <a:srgbClr val="0D0D0D"/>
                </a:solidFill>
                <a:latin typeface="Calibri Light"/>
                <a:cs typeface="Calibri Light"/>
              </a:rPr>
              <a:t> </a:t>
            </a:r>
            <a:r>
              <a:rPr lang="pt-BR" sz="1450" dirty="0">
                <a:solidFill>
                  <a:srgbClr val="0D0D0D"/>
                </a:solidFill>
                <a:latin typeface="Calibri Light"/>
                <a:cs typeface="Calibri Light"/>
              </a:rPr>
              <a:t>su</a:t>
            </a:r>
            <a:r>
              <a:rPr lang="pt-BR" sz="1450" spc="-15" dirty="0">
                <a:solidFill>
                  <a:srgbClr val="0D0D0D"/>
                </a:solidFill>
                <a:latin typeface="Calibri Light"/>
                <a:cs typeface="Calibri Light"/>
              </a:rPr>
              <a:t>do</a:t>
            </a:r>
            <a:r>
              <a:rPr lang="pt-BR" sz="1450" spc="-25" dirty="0">
                <a:solidFill>
                  <a:srgbClr val="0D0D0D"/>
                </a:solidFill>
                <a:latin typeface="Calibri Light"/>
                <a:cs typeface="Calibri Light"/>
              </a:rPr>
              <a:t>e</a:t>
            </a:r>
            <a:r>
              <a:rPr lang="pt-BR" sz="1450" spc="-35" dirty="0">
                <a:solidFill>
                  <a:srgbClr val="0D0D0D"/>
                </a:solidFill>
                <a:latin typeface="Calibri Light"/>
                <a:cs typeface="Calibri Light"/>
              </a:rPr>
              <a:t>s</a:t>
            </a:r>
            <a:r>
              <a:rPr lang="pt-BR" sz="1450" spc="-25" dirty="0">
                <a:solidFill>
                  <a:srgbClr val="0D0D0D"/>
                </a:solidFill>
                <a:latin typeface="Calibri Light"/>
                <a:cs typeface="Calibri Light"/>
              </a:rPr>
              <a:t>t</a:t>
            </a:r>
            <a:r>
              <a:rPr lang="pt-BR" sz="1450" dirty="0">
                <a:solidFill>
                  <a:srgbClr val="0D0D0D"/>
                </a:solidFill>
                <a:latin typeface="Calibri Light"/>
                <a:cs typeface="Calibri Light"/>
              </a:rPr>
              <a:t>e</a:t>
            </a:r>
            <a:endParaRPr lang="pt-BR" sz="1450" dirty="0">
              <a:latin typeface="Calibri Light"/>
              <a:cs typeface="Calibri Light"/>
            </a:endParaRPr>
          </a:p>
        </p:txBody>
      </p:sp>
      <p:sp>
        <p:nvSpPr>
          <p:cNvPr id="5" name="CaixaDeTexto 4">
            <a:extLst>
              <a:ext uri="{FF2B5EF4-FFF2-40B4-BE49-F238E27FC236}">
                <a16:creationId xmlns:a16="http://schemas.microsoft.com/office/drawing/2014/main" id="{31FDD6AC-0EBF-E49C-4316-C8A4147A2F2D}"/>
              </a:ext>
            </a:extLst>
          </p:cNvPr>
          <p:cNvSpPr txBox="1"/>
          <p:nvPr/>
        </p:nvSpPr>
        <p:spPr>
          <a:xfrm>
            <a:off x="4844058" y="3834015"/>
            <a:ext cx="4766256" cy="315471"/>
          </a:xfrm>
          <a:prstGeom prst="rect">
            <a:avLst/>
          </a:prstGeom>
          <a:noFill/>
        </p:spPr>
        <p:txBody>
          <a:bodyPr wrap="square">
            <a:spAutoFit/>
          </a:bodyPr>
          <a:lstStyle/>
          <a:p>
            <a:pPr marL="12700">
              <a:lnSpc>
                <a:spcPct val="100000"/>
              </a:lnSpc>
              <a:spcBef>
                <a:spcPts val="100"/>
              </a:spcBef>
            </a:pPr>
            <a:r>
              <a:rPr lang="pt-BR" sz="1450" b="1" spc="-15" dirty="0">
                <a:solidFill>
                  <a:srgbClr val="0D0D0D"/>
                </a:solidFill>
                <a:latin typeface="Calibri Light"/>
                <a:cs typeface="Calibri Light"/>
              </a:rPr>
              <a:t>Tabela 07 </a:t>
            </a:r>
            <a:r>
              <a:rPr lang="pt-BR" sz="1450" spc="-15" dirty="0">
                <a:solidFill>
                  <a:srgbClr val="0D0D0D"/>
                </a:solidFill>
                <a:latin typeface="Calibri Light"/>
                <a:cs typeface="Calibri Light"/>
              </a:rPr>
              <a:t>– </a:t>
            </a:r>
            <a:r>
              <a:rPr kumimoji="0" lang="pt-BR" sz="1450" b="0" i="0" u="none" strike="noStrike" kern="1200" cap="none" spc="-15" normalizeH="0" baseline="0" noProof="0" dirty="0">
                <a:ln>
                  <a:noFill/>
                </a:ln>
                <a:solidFill>
                  <a:srgbClr val="0D0D0D"/>
                </a:solidFill>
                <a:effectLst/>
                <a:uLnTx/>
                <a:uFillTx/>
                <a:latin typeface="Calibri Light"/>
                <a:ea typeface="+mn-ea"/>
                <a:cs typeface="Calibri Light"/>
              </a:rPr>
              <a:t>Monitoramento das lavouras da região</a:t>
            </a:r>
            <a:r>
              <a:rPr lang="pt-BR" sz="1450" spc="-15" dirty="0">
                <a:solidFill>
                  <a:srgbClr val="0D0D0D"/>
                </a:solidFill>
                <a:latin typeface="Calibri Light"/>
                <a:cs typeface="Calibri Light"/>
              </a:rPr>
              <a:t> sudoeste</a:t>
            </a:r>
          </a:p>
        </p:txBody>
      </p:sp>
      <p:graphicFrame>
        <p:nvGraphicFramePr>
          <p:cNvPr id="13" name="Diagrama 12">
            <a:extLst>
              <a:ext uri="{FF2B5EF4-FFF2-40B4-BE49-F238E27FC236}">
                <a16:creationId xmlns:a16="http://schemas.microsoft.com/office/drawing/2014/main" id="{B10F0381-26F0-7A9D-B4FF-336591CA4181}"/>
              </a:ext>
            </a:extLst>
          </p:cNvPr>
          <p:cNvGraphicFramePr/>
          <p:nvPr>
            <p:extLst>
              <p:ext uri="{D42A27DB-BD31-4B8C-83A1-F6EECF244321}">
                <p14:modId xmlns:p14="http://schemas.microsoft.com/office/powerpoint/2010/main" val="83928617"/>
              </p:ext>
            </p:extLst>
          </p:nvPr>
        </p:nvGraphicFramePr>
        <p:xfrm>
          <a:off x="2018848" y="966204"/>
          <a:ext cx="5276474" cy="510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m 14" descr="Uma imagem contendo escuro, fogo, fumaça, grande&#10;&#10;O conteúdo gerado por IA pode estar incorreto.">
            <a:extLst>
              <a:ext uri="{FF2B5EF4-FFF2-40B4-BE49-F238E27FC236}">
                <a16:creationId xmlns:a16="http://schemas.microsoft.com/office/drawing/2014/main" id="{7EDC59D2-0DA4-D3EF-14A3-3BB5B20348FA}"/>
              </a:ext>
            </a:extLst>
          </p:cNvPr>
          <p:cNvPicPr>
            <a:picLocks noChangeAspect="1"/>
          </p:cNvPicPr>
          <p:nvPr/>
        </p:nvPicPr>
        <p:blipFill>
          <a:blip r:embed="rId9">
            <a:extLst>
              <a:ext uri="{28A0092B-C50C-407E-A947-70E740481C1C}">
                <a14:useLocalDpi xmlns:a14="http://schemas.microsoft.com/office/drawing/2010/main" val="0"/>
              </a:ext>
            </a:extLst>
          </a:blip>
          <a:srcRect l="12113" t="6873" r="17507" b="9973"/>
          <a:stretch>
            <a:fillRect/>
          </a:stretch>
        </p:blipFill>
        <p:spPr>
          <a:xfrm>
            <a:off x="22522" y="1796362"/>
            <a:ext cx="1954288" cy="1632638"/>
          </a:xfrm>
          <a:prstGeom prst="rect">
            <a:avLst/>
          </a:prstGeom>
          <a:ln>
            <a:noFill/>
          </a:ln>
          <a:effectLst>
            <a:outerShdw blurRad="292100" dist="139700" dir="2700000" algn="tl" rotWithShape="0">
              <a:srgbClr val="333333">
                <a:alpha val="65000"/>
              </a:srgbClr>
            </a:outerShdw>
          </a:effectLst>
        </p:spPr>
      </p:pic>
      <p:graphicFrame>
        <p:nvGraphicFramePr>
          <p:cNvPr id="3" name="Gráfico 2">
            <a:extLst>
              <a:ext uri="{FF2B5EF4-FFF2-40B4-BE49-F238E27FC236}">
                <a16:creationId xmlns:a16="http://schemas.microsoft.com/office/drawing/2014/main" id="{7E8C203A-43A4-47E6-A37F-C8845F08CA4F}"/>
              </a:ext>
            </a:extLst>
          </p:cNvPr>
          <p:cNvGraphicFramePr>
            <a:graphicFrameLocks/>
          </p:cNvGraphicFramePr>
          <p:nvPr>
            <p:extLst>
              <p:ext uri="{D42A27DB-BD31-4B8C-83A1-F6EECF244321}">
                <p14:modId xmlns:p14="http://schemas.microsoft.com/office/powerpoint/2010/main" val="2633381956"/>
              </p:ext>
            </p:extLst>
          </p:nvPr>
        </p:nvGraphicFramePr>
        <p:xfrm>
          <a:off x="7697723" y="265972"/>
          <a:ext cx="4322592" cy="306078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 name="Tabela 9">
            <a:extLst>
              <a:ext uri="{FF2B5EF4-FFF2-40B4-BE49-F238E27FC236}">
                <a16:creationId xmlns:a16="http://schemas.microsoft.com/office/drawing/2014/main" id="{E7B43C33-165B-ABB4-DEEF-099B1A8F71DB}"/>
              </a:ext>
            </a:extLst>
          </p:cNvPr>
          <p:cNvGraphicFramePr>
            <a:graphicFrameLocks noGrp="1"/>
          </p:cNvGraphicFramePr>
          <p:nvPr>
            <p:extLst>
              <p:ext uri="{D42A27DB-BD31-4B8C-83A1-F6EECF244321}">
                <p14:modId xmlns:p14="http://schemas.microsoft.com/office/powerpoint/2010/main" val="3327162754"/>
              </p:ext>
            </p:extLst>
          </p:nvPr>
        </p:nvGraphicFramePr>
        <p:xfrm>
          <a:off x="2508758" y="4118724"/>
          <a:ext cx="9131299" cy="1150620"/>
        </p:xfrm>
        <a:graphic>
          <a:graphicData uri="http://schemas.openxmlformats.org/drawingml/2006/table">
            <a:tbl>
              <a:tblPr/>
              <a:tblGrid>
                <a:gridCol w="1734575">
                  <a:extLst>
                    <a:ext uri="{9D8B030D-6E8A-4147-A177-3AD203B41FA5}">
                      <a16:colId xmlns:a16="http://schemas.microsoft.com/office/drawing/2014/main" val="948107085"/>
                    </a:ext>
                  </a:extLst>
                </a:gridCol>
                <a:gridCol w="830118">
                  <a:extLst>
                    <a:ext uri="{9D8B030D-6E8A-4147-A177-3AD203B41FA5}">
                      <a16:colId xmlns:a16="http://schemas.microsoft.com/office/drawing/2014/main" val="1914361979"/>
                    </a:ext>
                  </a:extLst>
                </a:gridCol>
                <a:gridCol w="1238982">
                  <a:extLst>
                    <a:ext uri="{9D8B030D-6E8A-4147-A177-3AD203B41FA5}">
                      <a16:colId xmlns:a16="http://schemas.microsoft.com/office/drawing/2014/main" val="2713713748"/>
                    </a:ext>
                  </a:extLst>
                </a:gridCol>
                <a:gridCol w="1511558">
                  <a:extLst>
                    <a:ext uri="{9D8B030D-6E8A-4147-A177-3AD203B41FA5}">
                      <a16:colId xmlns:a16="http://schemas.microsoft.com/office/drawing/2014/main" val="3659025191"/>
                    </a:ext>
                  </a:extLst>
                </a:gridCol>
                <a:gridCol w="1511558">
                  <a:extLst>
                    <a:ext uri="{9D8B030D-6E8A-4147-A177-3AD203B41FA5}">
                      <a16:colId xmlns:a16="http://schemas.microsoft.com/office/drawing/2014/main" val="1264213768"/>
                    </a:ext>
                  </a:extLst>
                </a:gridCol>
                <a:gridCol w="805339">
                  <a:extLst>
                    <a:ext uri="{9D8B030D-6E8A-4147-A177-3AD203B41FA5}">
                      <a16:colId xmlns:a16="http://schemas.microsoft.com/office/drawing/2014/main" val="2379454393"/>
                    </a:ext>
                  </a:extLst>
                </a:gridCol>
                <a:gridCol w="805339">
                  <a:extLst>
                    <a:ext uri="{9D8B030D-6E8A-4147-A177-3AD203B41FA5}">
                      <a16:colId xmlns:a16="http://schemas.microsoft.com/office/drawing/2014/main" val="2940099002"/>
                    </a:ext>
                  </a:extLst>
                </a:gridCol>
                <a:gridCol w="693830">
                  <a:extLst>
                    <a:ext uri="{9D8B030D-6E8A-4147-A177-3AD203B41FA5}">
                      <a16:colId xmlns:a16="http://schemas.microsoft.com/office/drawing/2014/main" val="3778242213"/>
                    </a:ext>
                  </a:extLst>
                </a:gridCol>
              </a:tblGrid>
              <a:tr h="190500">
                <a:tc rowSpan="2">
                  <a:txBody>
                    <a:bodyPr/>
                    <a:lstStyle/>
                    <a:p>
                      <a:pPr algn="ctr" fontAlgn="ctr">
                        <a:buNone/>
                      </a:pPr>
                      <a:r>
                        <a:rPr lang="pt-BR" sz="1200" b="0" i="0" u="none" strike="noStrike">
                          <a:solidFill>
                            <a:srgbClr val="000000"/>
                          </a:solidFill>
                          <a:effectLst/>
                          <a:latin typeface="Calibri Light" panose="020F0302020204030204" pitchFamily="34" charset="0"/>
                        </a:rPr>
                        <a:t> Municípios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Soja (ha)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Produtividade média 2024/2025 (sc/ha)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buNone/>
                      </a:pPr>
                      <a:r>
                        <a:rPr lang="pt-BR" sz="1200" b="0" i="0" u="none" strike="noStrike">
                          <a:solidFill>
                            <a:srgbClr val="000000"/>
                          </a:solidFill>
                          <a:effectLst/>
                          <a:latin typeface="Calibri Light" panose="020F0302020204030204" pitchFamily="34" charset="0"/>
                        </a:rPr>
                        <a:t> Avaliação preliminar 06/03/2026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gridSpan="3">
                  <a:txBody>
                    <a:bodyPr/>
                    <a:lstStyle/>
                    <a:p>
                      <a:pPr algn="ctr" fontAlgn="ctr">
                        <a:buNone/>
                      </a:pPr>
                      <a:r>
                        <a:rPr lang="pt-BR" sz="1200" b="0" i="0" u="none" strike="noStrike">
                          <a:solidFill>
                            <a:srgbClr val="000000"/>
                          </a:solidFill>
                          <a:effectLst/>
                          <a:latin typeface="Calibri Light" panose="020F0302020204030204" pitchFamily="34" charset="0"/>
                        </a:rPr>
                        <a:t>Condições das lavouras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306965766"/>
                  </a:ext>
                </a:extLst>
              </a:tr>
              <a:tr h="0">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Menor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Maior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Bom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Regular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Ruim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142680"/>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Antônio João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59.746,24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45,6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47,0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109,0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3827469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Ponta Porã</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368.901,22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49,7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42,0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88,0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6854957"/>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Laguna Carapã</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132.218,50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42,8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58,4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90,0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7571146"/>
                  </a:ext>
                </a:extLst>
              </a:tr>
            </a:tbl>
          </a:graphicData>
        </a:graphic>
      </p:graphicFrame>
    </p:spTree>
    <p:extLst>
      <p:ext uri="{BB962C8B-B14F-4D97-AF65-F5344CB8AC3E}">
        <p14:creationId xmlns:p14="http://schemas.microsoft.com/office/powerpoint/2010/main" val="3179183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Logotipo&#10;&#10;Descrição gerada automaticamente">
            <a:extLst>
              <a:ext uri="{FF2B5EF4-FFF2-40B4-BE49-F238E27FC236}">
                <a16:creationId xmlns:a16="http://schemas.microsoft.com/office/drawing/2014/main" id="{67AAD8DD-F583-BB61-B5DC-B1558CE931DF}"/>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pic>
        <p:nvPicPr>
          <p:cNvPr id="6" name="object 2">
            <a:extLst>
              <a:ext uri="{FF2B5EF4-FFF2-40B4-BE49-F238E27FC236}">
                <a16:creationId xmlns:a16="http://schemas.microsoft.com/office/drawing/2014/main" id="{1464F361-D268-9BFF-AF37-892C587320C9}"/>
              </a:ext>
            </a:extLst>
          </p:cNvPr>
          <p:cNvPicPr/>
          <p:nvPr/>
        </p:nvPicPr>
        <p:blipFill>
          <a:blip r:embed="rId3" cstate="print"/>
          <a:stretch>
            <a:fillRect/>
          </a:stretch>
        </p:blipFill>
        <p:spPr>
          <a:xfrm>
            <a:off x="0" y="0"/>
            <a:ext cx="12191998" cy="6856170"/>
          </a:xfrm>
          <a:prstGeom prst="rect">
            <a:avLst/>
          </a:prstGeom>
        </p:spPr>
      </p:pic>
      <p:sp>
        <p:nvSpPr>
          <p:cNvPr id="12" name="CaixaDeTexto 11">
            <a:extLst>
              <a:ext uri="{FF2B5EF4-FFF2-40B4-BE49-F238E27FC236}">
                <a16:creationId xmlns:a16="http://schemas.microsoft.com/office/drawing/2014/main" id="{6199CFD2-15E3-4A5B-A727-6C7558AB756F}"/>
              </a:ext>
            </a:extLst>
          </p:cNvPr>
          <p:cNvSpPr txBox="1"/>
          <p:nvPr/>
        </p:nvSpPr>
        <p:spPr>
          <a:xfrm>
            <a:off x="1986477" y="0"/>
            <a:ext cx="5294217" cy="3313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Região Sul-Fronteira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Municípios:</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Aral Moreira, Amambai, Coronel Sapucaia, Tacuru, Paranhos e Sete Quedas.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Estádio fenológico:</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Enchimento de grão: </a:t>
            </a:r>
            <a:r>
              <a:rPr kumimoji="0" lang="pt-BR" sz="1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no momento, a regional apresenta, em sua maior parte, boa qualidade no desenvolvimento dos grãos.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Boa: grãos sadios e bem desenvolvidos.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Moderada: grãos com problemas de desenvolvimento e sanidade.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Baixa: grãos chochos.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p:txBody>
      </p:sp>
      <p:sp>
        <p:nvSpPr>
          <p:cNvPr id="14" name="CaixaDeTexto 13">
            <a:extLst>
              <a:ext uri="{FF2B5EF4-FFF2-40B4-BE49-F238E27FC236}">
                <a16:creationId xmlns:a16="http://schemas.microsoft.com/office/drawing/2014/main" id="{F29D07AA-A3F3-4842-A7B5-1AADDC25B98F}"/>
              </a:ext>
            </a:extLst>
          </p:cNvPr>
          <p:cNvSpPr txBox="1"/>
          <p:nvPr/>
        </p:nvSpPr>
        <p:spPr>
          <a:xfrm>
            <a:off x="87228" y="170490"/>
            <a:ext cx="18120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rPr>
              <a:t>1ª SAFRA DE SOJA</a:t>
            </a:r>
            <a:endParaRPr kumimoji="0" lang="pt-BR"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Google Shape;91;p2">
            <a:extLst>
              <a:ext uri="{FF2B5EF4-FFF2-40B4-BE49-F238E27FC236}">
                <a16:creationId xmlns:a16="http://schemas.microsoft.com/office/drawing/2014/main" id="{E7666F47-B797-3F0E-C7C6-53C5494E084B}"/>
              </a:ext>
            </a:extLst>
          </p:cNvPr>
          <p:cNvSpPr txBox="1"/>
          <p:nvPr/>
        </p:nvSpPr>
        <p:spPr>
          <a:xfrm>
            <a:off x="3667387" y="6550223"/>
            <a:ext cx="655180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a:ea typeface="Calibri"/>
                <a:cs typeface="Calibri"/>
                <a:sym typeface="Calibri"/>
              </a:rPr>
              <a:t>Ed. nº 650/2026 | Março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tângulo 15">
            <a:extLst>
              <a:ext uri="{FF2B5EF4-FFF2-40B4-BE49-F238E27FC236}">
                <a16:creationId xmlns:a16="http://schemas.microsoft.com/office/drawing/2014/main" id="{4A346D7E-96DC-7269-438F-245AFF88D0E7}"/>
              </a:ext>
            </a:extLst>
          </p:cNvPr>
          <p:cNvSpPr/>
          <p:nvPr/>
        </p:nvSpPr>
        <p:spPr>
          <a:xfrm>
            <a:off x="5634888" y="5840502"/>
            <a:ext cx="375470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Fonte: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SIGA/MS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Elaboração: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e Sistema Famasul</a:t>
            </a:r>
          </a:p>
        </p:txBody>
      </p:sp>
      <p:sp>
        <p:nvSpPr>
          <p:cNvPr id="4" name="CaixaDeTexto 3">
            <a:extLst>
              <a:ext uri="{FF2B5EF4-FFF2-40B4-BE49-F238E27FC236}">
                <a16:creationId xmlns:a16="http://schemas.microsoft.com/office/drawing/2014/main" id="{1D4B3C23-6337-EFEE-62BF-9AE8A088F8DE}"/>
              </a:ext>
            </a:extLst>
          </p:cNvPr>
          <p:cNvSpPr txBox="1"/>
          <p:nvPr/>
        </p:nvSpPr>
        <p:spPr>
          <a:xfrm>
            <a:off x="7512240" y="-1830"/>
            <a:ext cx="4391362" cy="315471"/>
          </a:xfrm>
          <a:prstGeom prst="rect">
            <a:avLst/>
          </a:prstGeom>
          <a:noFill/>
        </p:spPr>
        <p:txBody>
          <a:bodyPr wrap="square">
            <a:spAutoFit/>
          </a:bodyPr>
          <a:lstStyle/>
          <a:p>
            <a:pPr marL="12700">
              <a:lnSpc>
                <a:spcPct val="100000"/>
              </a:lnSpc>
              <a:spcBef>
                <a:spcPts val="100"/>
              </a:spcBef>
            </a:pPr>
            <a:r>
              <a:rPr lang="pt-BR" sz="1450" b="1" spc="-15" dirty="0">
                <a:solidFill>
                  <a:srgbClr val="0D0D0D"/>
                </a:solidFill>
                <a:latin typeface="Calibri Light"/>
                <a:cs typeface="Calibri Light"/>
              </a:rPr>
              <a:t>Gráfico</a:t>
            </a:r>
            <a:r>
              <a:rPr lang="pt-BR" sz="1450" b="1" spc="-70" dirty="0">
                <a:solidFill>
                  <a:srgbClr val="0D0D0D"/>
                </a:solidFill>
                <a:latin typeface="Calibri Light"/>
                <a:cs typeface="Calibri Light"/>
              </a:rPr>
              <a:t> </a:t>
            </a:r>
            <a:r>
              <a:rPr lang="pt-BR" sz="1450" b="1" spc="-5" dirty="0">
                <a:solidFill>
                  <a:srgbClr val="0D0D0D"/>
                </a:solidFill>
                <a:latin typeface="Calibri Light"/>
                <a:cs typeface="Calibri Light"/>
              </a:rPr>
              <a:t>09</a:t>
            </a:r>
            <a:r>
              <a:rPr lang="pt-BR" sz="1450" b="1" spc="-15"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lang="pt-BR" sz="1450" spc="-15" dirty="0">
                <a:solidFill>
                  <a:srgbClr val="0D0D0D"/>
                </a:solidFill>
                <a:latin typeface="Calibri Light"/>
                <a:cs typeface="Calibri Light"/>
              </a:rPr>
              <a:t>Condições</a:t>
            </a:r>
            <a:r>
              <a:rPr lang="pt-BR" sz="1450" spc="-45" dirty="0">
                <a:solidFill>
                  <a:srgbClr val="0D0D0D"/>
                </a:solidFill>
                <a:latin typeface="Calibri Light"/>
                <a:cs typeface="Calibri Light"/>
              </a:rPr>
              <a:t> </a:t>
            </a:r>
            <a:r>
              <a:rPr lang="pt-BR" sz="1450" dirty="0">
                <a:solidFill>
                  <a:srgbClr val="0D0D0D"/>
                </a:solidFill>
                <a:latin typeface="Calibri Light"/>
                <a:cs typeface="Calibri Light"/>
              </a:rPr>
              <a:t>das</a:t>
            </a:r>
            <a:r>
              <a:rPr lang="pt-BR" sz="1450" spc="-40" dirty="0">
                <a:solidFill>
                  <a:srgbClr val="0D0D0D"/>
                </a:solidFill>
                <a:latin typeface="Calibri Light"/>
                <a:cs typeface="Calibri Light"/>
              </a:rPr>
              <a:t> </a:t>
            </a:r>
            <a:r>
              <a:rPr lang="pt-BR" sz="1450" spc="-20" dirty="0">
                <a:solidFill>
                  <a:srgbClr val="0D0D0D"/>
                </a:solidFill>
                <a:latin typeface="Calibri Light"/>
                <a:cs typeface="Calibri Light"/>
              </a:rPr>
              <a:t>lavouras</a:t>
            </a:r>
            <a:r>
              <a:rPr lang="pt-BR" sz="1450" spc="-45" dirty="0">
                <a:solidFill>
                  <a:srgbClr val="0D0D0D"/>
                </a:solidFill>
                <a:latin typeface="Calibri Light"/>
                <a:cs typeface="Calibri Light"/>
              </a:rPr>
              <a:t> </a:t>
            </a:r>
            <a:r>
              <a:rPr lang="pt-BR" sz="1450" dirty="0">
                <a:solidFill>
                  <a:srgbClr val="0D0D0D"/>
                </a:solidFill>
                <a:latin typeface="Calibri Light"/>
                <a:cs typeface="Calibri Light"/>
              </a:rPr>
              <a:t>da</a:t>
            </a:r>
            <a:r>
              <a:rPr lang="pt-BR" sz="1450" spc="-30" dirty="0">
                <a:solidFill>
                  <a:srgbClr val="0D0D0D"/>
                </a:solidFill>
                <a:latin typeface="Calibri Light"/>
                <a:cs typeface="Calibri Light"/>
              </a:rPr>
              <a:t> </a:t>
            </a:r>
            <a:r>
              <a:rPr lang="pt-BR" sz="1450" spc="-10" dirty="0">
                <a:solidFill>
                  <a:srgbClr val="0D0D0D"/>
                </a:solidFill>
                <a:latin typeface="Calibri Light"/>
                <a:cs typeface="Calibri Light"/>
              </a:rPr>
              <a:t>região</a:t>
            </a:r>
            <a:r>
              <a:rPr lang="pt-BR" sz="1450" spc="-65" dirty="0">
                <a:solidFill>
                  <a:srgbClr val="0D0D0D"/>
                </a:solidFill>
                <a:latin typeface="Calibri Light"/>
                <a:cs typeface="Calibri Light"/>
              </a:rPr>
              <a:t> </a:t>
            </a:r>
            <a:r>
              <a:rPr lang="pt-BR" sz="1450" spc="-20" dirty="0">
                <a:solidFill>
                  <a:srgbClr val="0D0D0D"/>
                </a:solidFill>
                <a:latin typeface="Calibri Light"/>
                <a:cs typeface="Calibri Light"/>
              </a:rPr>
              <a:t>sul-fronteira</a:t>
            </a:r>
            <a:endParaRPr lang="pt-BR" sz="1450" dirty="0">
              <a:latin typeface="Calibri Light"/>
              <a:cs typeface="Calibri Light"/>
            </a:endParaRPr>
          </a:p>
        </p:txBody>
      </p:sp>
      <p:sp>
        <p:nvSpPr>
          <p:cNvPr id="5" name="CaixaDeTexto 4">
            <a:extLst>
              <a:ext uri="{FF2B5EF4-FFF2-40B4-BE49-F238E27FC236}">
                <a16:creationId xmlns:a16="http://schemas.microsoft.com/office/drawing/2014/main" id="{644804C5-8537-F9EE-28EF-DD56E80E5CEF}"/>
              </a:ext>
            </a:extLst>
          </p:cNvPr>
          <p:cNvSpPr txBox="1"/>
          <p:nvPr/>
        </p:nvSpPr>
        <p:spPr>
          <a:xfrm>
            <a:off x="5048528" y="3743606"/>
            <a:ext cx="4357317" cy="315471"/>
          </a:xfrm>
          <a:prstGeom prst="rect">
            <a:avLst/>
          </a:prstGeom>
          <a:noFill/>
        </p:spPr>
        <p:txBody>
          <a:bodyPr wrap="square">
            <a:spAutoFit/>
          </a:bodyPr>
          <a:lstStyle/>
          <a:p>
            <a:pPr marL="12700">
              <a:lnSpc>
                <a:spcPct val="100000"/>
              </a:lnSpc>
              <a:spcBef>
                <a:spcPts val="100"/>
              </a:spcBef>
            </a:pPr>
            <a:r>
              <a:rPr lang="pt-BR" sz="1450" b="1" spc="-25" dirty="0">
                <a:solidFill>
                  <a:srgbClr val="0D0D0D"/>
                </a:solidFill>
                <a:latin typeface="Calibri Light"/>
                <a:cs typeface="Calibri Light"/>
              </a:rPr>
              <a:t>Tabela</a:t>
            </a:r>
            <a:r>
              <a:rPr lang="pt-BR" sz="1450" b="1" spc="-55" dirty="0">
                <a:solidFill>
                  <a:srgbClr val="0D0D0D"/>
                </a:solidFill>
                <a:latin typeface="Calibri Light"/>
                <a:cs typeface="Calibri Light"/>
              </a:rPr>
              <a:t> </a:t>
            </a:r>
            <a:r>
              <a:rPr lang="pt-BR" sz="1450" b="1" spc="-5" dirty="0">
                <a:solidFill>
                  <a:srgbClr val="0D0D0D"/>
                </a:solidFill>
                <a:latin typeface="Calibri Light"/>
                <a:cs typeface="Calibri Light"/>
              </a:rPr>
              <a:t>08</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lang="pt-BR" sz="1450" spc="-15" dirty="0">
                <a:solidFill>
                  <a:srgbClr val="0D0D0D"/>
                </a:solidFill>
                <a:latin typeface="Calibri Light"/>
                <a:cs typeface="Calibri Light"/>
              </a:rPr>
              <a:t>Condições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das</a:t>
            </a:r>
            <a:r>
              <a:rPr lang="pt-BR" sz="1450" spc="-40" dirty="0">
                <a:solidFill>
                  <a:srgbClr val="0D0D0D"/>
                </a:solidFill>
                <a:latin typeface="Calibri Light"/>
                <a:cs typeface="Calibri Light"/>
              </a:rPr>
              <a:t> </a:t>
            </a:r>
            <a:r>
              <a:rPr lang="pt-BR" sz="1450" spc="-20" dirty="0">
                <a:solidFill>
                  <a:srgbClr val="0D0D0D"/>
                </a:solidFill>
                <a:latin typeface="Calibri Light"/>
                <a:cs typeface="Calibri Light"/>
              </a:rPr>
              <a:t>lavouras</a:t>
            </a:r>
            <a:r>
              <a:rPr lang="pt-BR" sz="1450" spc="-45" dirty="0">
                <a:solidFill>
                  <a:srgbClr val="0D0D0D"/>
                </a:solidFill>
                <a:latin typeface="Calibri Light"/>
                <a:cs typeface="Calibri Light"/>
              </a:rPr>
              <a:t> </a:t>
            </a:r>
            <a:r>
              <a:rPr lang="pt-BR" sz="1450" dirty="0">
                <a:solidFill>
                  <a:srgbClr val="0D0D0D"/>
                </a:solidFill>
                <a:latin typeface="Calibri Light"/>
                <a:cs typeface="Calibri Light"/>
              </a:rPr>
              <a:t>da</a:t>
            </a:r>
            <a:r>
              <a:rPr lang="pt-BR" sz="1450" spc="-30" dirty="0">
                <a:solidFill>
                  <a:srgbClr val="0D0D0D"/>
                </a:solidFill>
                <a:latin typeface="Calibri Light"/>
                <a:cs typeface="Calibri Light"/>
              </a:rPr>
              <a:t> </a:t>
            </a:r>
            <a:r>
              <a:rPr lang="pt-BR" sz="1450" spc="-10" dirty="0">
                <a:solidFill>
                  <a:srgbClr val="0D0D0D"/>
                </a:solidFill>
                <a:latin typeface="Calibri Light"/>
                <a:cs typeface="Calibri Light"/>
              </a:rPr>
              <a:t>região</a:t>
            </a:r>
            <a:r>
              <a:rPr lang="pt-BR" sz="1450" spc="-70" dirty="0">
                <a:solidFill>
                  <a:srgbClr val="0D0D0D"/>
                </a:solidFill>
                <a:latin typeface="Calibri Light"/>
                <a:cs typeface="Calibri Light"/>
              </a:rPr>
              <a:t> </a:t>
            </a:r>
            <a:r>
              <a:rPr lang="pt-BR" sz="1450" spc="-20" dirty="0">
                <a:solidFill>
                  <a:srgbClr val="0D0D0D"/>
                </a:solidFill>
                <a:latin typeface="Calibri Light"/>
                <a:cs typeface="Calibri Light"/>
              </a:rPr>
              <a:t>sul-fronteira</a:t>
            </a:r>
            <a:endParaRPr lang="pt-BR" sz="1450" dirty="0">
              <a:latin typeface="Calibri Light"/>
              <a:cs typeface="Calibri Light"/>
            </a:endParaRPr>
          </a:p>
        </p:txBody>
      </p:sp>
      <p:graphicFrame>
        <p:nvGraphicFramePr>
          <p:cNvPr id="9" name="Diagrama 8">
            <a:extLst>
              <a:ext uri="{FF2B5EF4-FFF2-40B4-BE49-F238E27FC236}">
                <a16:creationId xmlns:a16="http://schemas.microsoft.com/office/drawing/2014/main" id="{89500D0E-08F3-E6C9-0AE5-9242ED935E7E}"/>
              </a:ext>
            </a:extLst>
          </p:cNvPr>
          <p:cNvGraphicFramePr/>
          <p:nvPr>
            <p:extLst>
              <p:ext uri="{D42A27DB-BD31-4B8C-83A1-F6EECF244321}">
                <p14:modId xmlns:p14="http://schemas.microsoft.com/office/powerpoint/2010/main" val="1395977562"/>
              </p:ext>
            </p:extLst>
          </p:nvPr>
        </p:nvGraphicFramePr>
        <p:xfrm>
          <a:off x="2066243" y="1247593"/>
          <a:ext cx="5276474" cy="510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agem 12" descr="Imagem em preto e branco&#10;&#10;O conteúdo gerado por IA pode estar incorreto.">
            <a:extLst>
              <a:ext uri="{FF2B5EF4-FFF2-40B4-BE49-F238E27FC236}">
                <a16:creationId xmlns:a16="http://schemas.microsoft.com/office/drawing/2014/main" id="{0ED34CBF-5888-2341-348D-12D9B2726128}"/>
              </a:ext>
            </a:extLst>
          </p:cNvPr>
          <p:cNvPicPr>
            <a:picLocks noChangeAspect="1"/>
          </p:cNvPicPr>
          <p:nvPr/>
        </p:nvPicPr>
        <p:blipFill>
          <a:blip r:embed="rId9">
            <a:extLst>
              <a:ext uri="{28A0092B-C50C-407E-A947-70E740481C1C}">
                <a14:useLocalDpi xmlns:a14="http://schemas.microsoft.com/office/drawing/2010/main" val="0"/>
              </a:ext>
            </a:extLst>
          </a:blip>
          <a:srcRect l="24960" t="4573" r="19672" b="10680"/>
          <a:stretch>
            <a:fillRect/>
          </a:stretch>
        </p:blipFill>
        <p:spPr>
          <a:xfrm>
            <a:off x="112027" y="1740362"/>
            <a:ext cx="1758225" cy="1902899"/>
          </a:xfrm>
          <a:prstGeom prst="rect">
            <a:avLst/>
          </a:prstGeom>
          <a:ln>
            <a:noFill/>
          </a:ln>
          <a:effectLst>
            <a:outerShdw blurRad="292100" dist="139700" dir="2700000" algn="tl" rotWithShape="0">
              <a:srgbClr val="333333">
                <a:alpha val="65000"/>
              </a:srgbClr>
            </a:outerShdw>
          </a:effectLst>
        </p:spPr>
      </p:pic>
      <p:graphicFrame>
        <p:nvGraphicFramePr>
          <p:cNvPr id="7" name="Gráfico 6">
            <a:extLst>
              <a:ext uri="{FF2B5EF4-FFF2-40B4-BE49-F238E27FC236}">
                <a16:creationId xmlns:a16="http://schemas.microsoft.com/office/drawing/2014/main" id="{7F5A31DF-175C-4DFD-9238-7BE0827B0E16}"/>
              </a:ext>
            </a:extLst>
          </p:cNvPr>
          <p:cNvGraphicFramePr>
            <a:graphicFrameLocks/>
          </p:cNvGraphicFramePr>
          <p:nvPr>
            <p:extLst>
              <p:ext uri="{D42A27DB-BD31-4B8C-83A1-F6EECF244321}">
                <p14:modId xmlns:p14="http://schemas.microsoft.com/office/powerpoint/2010/main" val="3093857115"/>
              </p:ext>
            </p:extLst>
          </p:nvPr>
        </p:nvGraphicFramePr>
        <p:xfrm>
          <a:off x="7745084" y="313641"/>
          <a:ext cx="4095893" cy="296753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 name="Tabela 1">
            <a:extLst>
              <a:ext uri="{FF2B5EF4-FFF2-40B4-BE49-F238E27FC236}">
                <a16:creationId xmlns:a16="http://schemas.microsoft.com/office/drawing/2014/main" id="{0021066C-C59E-6BA2-D1A3-1264D0475496}"/>
              </a:ext>
            </a:extLst>
          </p:cNvPr>
          <p:cNvGraphicFramePr>
            <a:graphicFrameLocks noGrp="1"/>
          </p:cNvGraphicFramePr>
          <p:nvPr>
            <p:extLst>
              <p:ext uri="{D42A27DB-BD31-4B8C-83A1-F6EECF244321}">
                <p14:modId xmlns:p14="http://schemas.microsoft.com/office/powerpoint/2010/main" val="2975753207"/>
              </p:ext>
            </p:extLst>
          </p:nvPr>
        </p:nvGraphicFramePr>
        <p:xfrm>
          <a:off x="2463038" y="4078298"/>
          <a:ext cx="9131299" cy="1744980"/>
        </p:xfrm>
        <a:graphic>
          <a:graphicData uri="http://schemas.openxmlformats.org/drawingml/2006/table">
            <a:tbl>
              <a:tblPr/>
              <a:tblGrid>
                <a:gridCol w="1734575">
                  <a:extLst>
                    <a:ext uri="{9D8B030D-6E8A-4147-A177-3AD203B41FA5}">
                      <a16:colId xmlns:a16="http://schemas.microsoft.com/office/drawing/2014/main" val="1269518732"/>
                    </a:ext>
                  </a:extLst>
                </a:gridCol>
                <a:gridCol w="830118">
                  <a:extLst>
                    <a:ext uri="{9D8B030D-6E8A-4147-A177-3AD203B41FA5}">
                      <a16:colId xmlns:a16="http://schemas.microsoft.com/office/drawing/2014/main" val="2858080776"/>
                    </a:ext>
                  </a:extLst>
                </a:gridCol>
                <a:gridCol w="1238982">
                  <a:extLst>
                    <a:ext uri="{9D8B030D-6E8A-4147-A177-3AD203B41FA5}">
                      <a16:colId xmlns:a16="http://schemas.microsoft.com/office/drawing/2014/main" val="3606573564"/>
                    </a:ext>
                  </a:extLst>
                </a:gridCol>
                <a:gridCol w="1511558">
                  <a:extLst>
                    <a:ext uri="{9D8B030D-6E8A-4147-A177-3AD203B41FA5}">
                      <a16:colId xmlns:a16="http://schemas.microsoft.com/office/drawing/2014/main" val="2275735701"/>
                    </a:ext>
                  </a:extLst>
                </a:gridCol>
                <a:gridCol w="1511558">
                  <a:extLst>
                    <a:ext uri="{9D8B030D-6E8A-4147-A177-3AD203B41FA5}">
                      <a16:colId xmlns:a16="http://schemas.microsoft.com/office/drawing/2014/main" val="2075508474"/>
                    </a:ext>
                  </a:extLst>
                </a:gridCol>
                <a:gridCol w="805339">
                  <a:extLst>
                    <a:ext uri="{9D8B030D-6E8A-4147-A177-3AD203B41FA5}">
                      <a16:colId xmlns:a16="http://schemas.microsoft.com/office/drawing/2014/main" val="4193603025"/>
                    </a:ext>
                  </a:extLst>
                </a:gridCol>
                <a:gridCol w="805339">
                  <a:extLst>
                    <a:ext uri="{9D8B030D-6E8A-4147-A177-3AD203B41FA5}">
                      <a16:colId xmlns:a16="http://schemas.microsoft.com/office/drawing/2014/main" val="1460044122"/>
                    </a:ext>
                  </a:extLst>
                </a:gridCol>
                <a:gridCol w="693830">
                  <a:extLst>
                    <a:ext uri="{9D8B030D-6E8A-4147-A177-3AD203B41FA5}">
                      <a16:colId xmlns:a16="http://schemas.microsoft.com/office/drawing/2014/main" val="20994509"/>
                    </a:ext>
                  </a:extLst>
                </a:gridCol>
              </a:tblGrid>
              <a:tr h="190500">
                <a:tc rowSpan="2">
                  <a:txBody>
                    <a:bodyPr/>
                    <a:lstStyle/>
                    <a:p>
                      <a:pPr algn="ctr" fontAlgn="ctr">
                        <a:buNone/>
                      </a:pPr>
                      <a:r>
                        <a:rPr lang="pt-BR" sz="1200" b="0" i="0" u="none" strike="noStrike">
                          <a:solidFill>
                            <a:srgbClr val="000000"/>
                          </a:solidFill>
                          <a:effectLst/>
                          <a:latin typeface="Calibri Light" panose="020F0302020204030204" pitchFamily="34" charset="0"/>
                        </a:rPr>
                        <a:t> Municípios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Soja (ha)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Produtividade média 2024/2025 (sc/ha)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buNone/>
                      </a:pPr>
                      <a:r>
                        <a:rPr lang="pt-BR" sz="1200" b="0" i="0" u="none" strike="noStrike">
                          <a:solidFill>
                            <a:srgbClr val="000000"/>
                          </a:solidFill>
                          <a:effectLst/>
                          <a:latin typeface="Calibri Light" panose="020F0302020204030204" pitchFamily="34" charset="0"/>
                        </a:rPr>
                        <a:t> Avaliação preliminar 06/03/2026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gridSpan="3">
                  <a:txBody>
                    <a:bodyPr/>
                    <a:lstStyle/>
                    <a:p>
                      <a:pPr algn="ctr" fontAlgn="ctr">
                        <a:buNone/>
                      </a:pPr>
                      <a:r>
                        <a:rPr lang="pt-BR" sz="1200" b="0" i="0" u="none" strike="noStrike">
                          <a:solidFill>
                            <a:srgbClr val="000000"/>
                          </a:solidFill>
                          <a:effectLst/>
                          <a:latin typeface="Calibri Light" panose="020F0302020204030204" pitchFamily="34" charset="0"/>
                        </a:rPr>
                        <a:t>Condições das lavouras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171360619"/>
                  </a:ext>
                </a:extLst>
              </a:tr>
              <a:tr h="0">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Menor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Maior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Bom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Regular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Ruim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146118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Aral Moreira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130.127,61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45,3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68,0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92,0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8324527"/>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Amambai</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154.719,08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32,2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66,0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70,0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33%</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22%</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75540850"/>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Coronel Sapucaia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34.597,86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34,6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48,0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55,0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33%</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22%</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2981738"/>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Tacuru</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27.879,65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31,2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42,0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62,0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6001158"/>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Paranhos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25.107,82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27,6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48,0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62,0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419694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Sete Quedas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39.366,37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45,7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48,0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80,0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28%</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12%</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9996881"/>
                  </a:ext>
                </a:extLst>
              </a:tr>
            </a:tbl>
          </a:graphicData>
        </a:graphic>
      </p:graphicFrame>
    </p:spTree>
    <p:extLst>
      <p:ext uri="{BB962C8B-B14F-4D97-AF65-F5344CB8AC3E}">
        <p14:creationId xmlns:p14="http://schemas.microsoft.com/office/powerpoint/2010/main" val="349716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42B534D6-8C70-EB5A-6FC8-95578EFBD970}"/>
              </a:ext>
            </a:extLst>
          </p:cNvPr>
          <p:cNvPicPr/>
          <p:nvPr/>
        </p:nvPicPr>
        <p:blipFill>
          <a:blip r:embed="rId2" cstate="print"/>
          <a:stretch>
            <a:fillRect/>
          </a:stretch>
        </p:blipFill>
        <p:spPr>
          <a:xfrm>
            <a:off x="0" y="1830"/>
            <a:ext cx="12191998" cy="6856170"/>
          </a:xfrm>
          <a:prstGeom prst="rect">
            <a:avLst/>
          </a:prstGeom>
        </p:spPr>
      </p:pic>
      <p:pic>
        <p:nvPicPr>
          <p:cNvPr id="18" name="Imagem 17" descr="Logotipo&#10;&#10;Descrição gerada automaticamente">
            <a:extLst>
              <a:ext uri="{FF2B5EF4-FFF2-40B4-BE49-F238E27FC236}">
                <a16:creationId xmlns:a16="http://schemas.microsoft.com/office/drawing/2014/main" id="{453F59C0-F277-1649-7626-8889E692D50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pic>
        <p:nvPicPr>
          <p:cNvPr id="4" name="Imagem 3">
            <a:extLst>
              <a:ext uri="{FF2B5EF4-FFF2-40B4-BE49-F238E27FC236}">
                <a16:creationId xmlns:a16="http://schemas.microsoft.com/office/drawing/2014/main" id="{B71E09F5-3CC5-4A3C-AC06-75AAD27BB088}"/>
              </a:ext>
            </a:extLst>
          </p:cNvPr>
          <p:cNvPicPr>
            <a:picLocks noChangeAspect="1"/>
          </p:cNvPicPr>
          <p:nvPr/>
        </p:nvPicPr>
        <p:blipFill rotWithShape="1">
          <a:blip r:embed="rId4"/>
          <a:srcRect l="1434" t="3142" r="1087" b="1647"/>
          <a:stretch/>
        </p:blipFill>
        <p:spPr>
          <a:xfrm>
            <a:off x="105429" y="1654551"/>
            <a:ext cx="1769579" cy="1659113"/>
          </a:xfrm>
          <a:prstGeom prst="rect">
            <a:avLst/>
          </a:prstGeom>
          <a:ln>
            <a:noFill/>
          </a:ln>
          <a:effectLst>
            <a:outerShdw blurRad="292100" dist="139700" dir="2700000" algn="tl" rotWithShape="0">
              <a:srgbClr val="333333">
                <a:alpha val="65000"/>
              </a:srgbClr>
            </a:outerShdw>
          </a:effectLst>
        </p:spPr>
      </p:pic>
      <p:sp>
        <p:nvSpPr>
          <p:cNvPr id="12" name="CaixaDeTexto 11">
            <a:extLst>
              <a:ext uri="{FF2B5EF4-FFF2-40B4-BE49-F238E27FC236}">
                <a16:creationId xmlns:a16="http://schemas.microsoft.com/office/drawing/2014/main" id="{6199CFD2-15E3-4A5B-A727-6C7558AB756F}"/>
              </a:ext>
            </a:extLst>
          </p:cNvPr>
          <p:cNvSpPr txBox="1"/>
          <p:nvPr/>
        </p:nvSpPr>
        <p:spPr>
          <a:xfrm>
            <a:off x="1951889" y="0"/>
            <a:ext cx="5356115" cy="36137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Região Sudeste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Municípios: </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Naviraí,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Itaquiraí</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Batayporã</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Nova Andradina,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Jateí</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Eldorado,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Anaurilândia</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Iguatemi, Novo Horizonte do Sul, Bataguassu, Mundo Novo,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Taquarussu</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e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Japorã</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Estádio fenológico:</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Enchimento de grão: </a:t>
            </a:r>
            <a:r>
              <a:rPr kumimoji="0" lang="pt-BR" sz="1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no momento, a regional apresenta, em sua maior parte, boa qualidade no desenvolvimento dos grãos.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Boa: grãos sadios e bem desenvolvidos.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Moderada: grãos com problemas de desenvolvimento e sanidade.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Baixa: grãos chochos.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p:txBody>
      </p:sp>
      <p:sp>
        <p:nvSpPr>
          <p:cNvPr id="14" name="CaixaDeTexto 13">
            <a:extLst>
              <a:ext uri="{FF2B5EF4-FFF2-40B4-BE49-F238E27FC236}">
                <a16:creationId xmlns:a16="http://schemas.microsoft.com/office/drawing/2014/main" id="{FA8AEFE9-61AD-4B96-9894-FE66312768EC}"/>
              </a:ext>
            </a:extLst>
          </p:cNvPr>
          <p:cNvSpPr txBox="1"/>
          <p:nvPr/>
        </p:nvSpPr>
        <p:spPr>
          <a:xfrm>
            <a:off x="69934" y="161670"/>
            <a:ext cx="18120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rPr>
              <a:t>1ª SAFRA DE SOJA</a:t>
            </a:r>
            <a:endParaRPr kumimoji="0" lang="pt-BR"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Google Shape;91;p2">
            <a:extLst>
              <a:ext uri="{FF2B5EF4-FFF2-40B4-BE49-F238E27FC236}">
                <a16:creationId xmlns:a16="http://schemas.microsoft.com/office/drawing/2014/main" id="{7DC722A4-88D3-F46A-F6F7-94E3D3BAD52E}"/>
              </a:ext>
            </a:extLst>
          </p:cNvPr>
          <p:cNvSpPr txBox="1"/>
          <p:nvPr/>
        </p:nvSpPr>
        <p:spPr>
          <a:xfrm>
            <a:off x="3667387" y="6550223"/>
            <a:ext cx="655180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a:ea typeface="Calibri"/>
                <a:cs typeface="Calibri"/>
                <a:sym typeface="Calibri"/>
              </a:rPr>
              <a:t>Ed. nº 650/2026 | Março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tângulo 14">
            <a:extLst>
              <a:ext uri="{FF2B5EF4-FFF2-40B4-BE49-F238E27FC236}">
                <a16:creationId xmlns:a16="http://schemas.microsoft.com/office/drawing/2014/main" id="{8604E6D6-4352-7739-DD0D-95349FB5440C}"/>
              </a:ext>
            </a:extLst>
          </p:cNvPr>
          <p:cNvSpPr/>
          <p:nvPr/>
        </p:nvSpPr>
        <p:spPr>
          <a:xfrm>
            <a:off x="5349833" y="6388999"/>
            <a:ext cx="375470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Fonte: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SIGA/MS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Elaboração: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e Sistema Famasul</a:t>
            </a:r>
          </a:p>
        </p:txBody>
      </p:sp>
      <p:sp>
        <p:nvSpPr>
          <p:cNvPr id="2" name="CaixaDeTexto 1">
            <a:extLst>
              <a:ext uri="{FF2B5EF4-FFF2-40B4-BE49-F238E27FC236}">
                <a16:creationId xmlns:a16="http://schemas.microsoft.com/office/drawing/2014/main" id="{B1CE642E-018E-93F5-5289-B7FA9D2D8965}"/>
              </a:ext>
            </a:extLst>
          </p:cNvPr>
          <p:cNvSpPr txBox="1"/>
          <p:nvPr/>
        </p:nvSpPr>
        <p:spPr>
          <a:xfrm>
            <a:off x="7663279" y="0"/>
            <a:ext cx="4194202" cy="3154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50" b="1" spc="-15" dirty="0">
                <a:solidFill>
                  <a:srgbClr val="0D0D0D"/>
                </a:solidFill>
                <a:latin typeface="Calibri Light"/>
                <a:ea typeface="+mn-ea"/>
                <a:cs typeface="Calibri Light"/>
              </a:rPr>
              <a:t>Gráfico 10 </a:t>
            </a:r>
            <a:r>
              <a:rPr lang="pt-BR" sz="1450" spc="-15" dirty="0">
                <a:solidFill>
                  <a:srgbClr val="0D0D0D"/>
                </a:solidFill>
                <a:latin typeface="Calibri Light"/>
                <a:ea typeface="+mn-ea"/>
                <a:cs typeface="Calibri Light"/>
              </a:rPr>
              <a:t>– Condições das lavouras da região sudeste</a:t>
            </a:r>
            <a:endParaRPr kumimoji="0" lang="pt-BR" sz="1450" b="1" i="0" u="none" strike="noStrike" kern="1200" cap="none" spc="0" normalizeH="0" baseline="0" noProof="0" dirty="0">
              <a:ln>
                <a:noFill/>
              </a:ln>
              <a:solidFill>
                <a:schemeClr val="tx1">
                  <a:lumMod val="95000"/>
                  <a:lumOff val="5000"/>
                </a:schemeClr>
              </a:solidFill>
              <a:effectLst/>
              <a:uLnTx/>
              <a:uFillTx/>
              <a:latin typeface="Calibri Light" panose="020F0302020204030204"/>
            </a:endParaRPr>
          </a:p>
        </p:txBody>
      </p:sp>
      <p:sp>
        <p:nvSpPr>
          <p:cNvPr id="6" name="CaixaDeTexto 5">
            <a:extLst>
              <a:ext uri="{FF2B5EF4-FFF2-40B4-BE49-F238E27FC236}">
                <a16:creationId xmlns:a16="http://schemas.microsoft.com/office/drawing/2014/main" id="{F2BADB20-65EC-F888-8D28-0E338E73DA4B}"/>
              </a:ext>
            </a:extLst>
          </p:cNvPr>
          <p:cNvSpPr txBox="1"/>
          <p:nvPr/>
        </p:nvSpPr>
        <p:spPr>
          <a:xfrm>
            <a:off x="5019422" y="3065730"/>
            <a:ext cx="4415517" cy="315471"/>
          </a:xfrm>
          <a:prstGeom prst="rect">
            <a:avLst/>
          </a:prstGeom>
          <a:noFill/>
        </p:spPr>
        <p:txBody>
          <a:bodyPr wrap="square">
            <a:spAutoFit/>
          </a:bodyPr>
          <a:lstStyle/>
          <a:p>
            <a:pPr marL="12700">
              <a:lnSpc>
                <a:spcPct val="100000"/>
              </a:lnSpc>
              <a:spcBef>
                <a:spcPts val="100"/>
              </a:spcBef>
            </a:pPr>
            <a:r>
              <a:rPr lang="pt-BR" sz="1450" b="1" spc="-105" dirty="0">
                <a:solidFill>
                  <a:srgbClr val="0D0D0D"/>
                </a:solidFill>
                <a:latin typeface="Calibri Light"/>
                <a:cs typeface="Calibri Light"/>
              </a:rPr>
              <a:t>T</a:t>
            </a:r>
            <a:r>
              <a:rPr lang="pt-BR" sz="1450" b="1" spc="-5" dirty="0">
                <a:solidFill>
                  <a:srgbClr val="0D0D0D"/>
                </a:solidFill>
                <a:latin typeface="Calibri Light"/>
                <a:cs typeface="Calibri Light"/>
              </a:rPr>
              <a:t>a</a:t>
            </a:r>
            <a:r>
              <a:rPr lang="pt-BR" sz="1450" b="1" spc="-15" dirty="0">
                <a:solidFill>
                  <a:srgbClr val="0D0D0D"/>
                </a:solidFill>
                <a:latin typeface="Calibri Light"/>
                <a:cs typeface="Calibri Light"/>
              </a:rPr>
              <a:t>b</a:t>
            </a:r>
            <a:r>
              <a:rPr lang="pt-BR" sz="1450" b="1" spc="-25" dirty="0">
                <a:solidFill>
                  <a:srgbClr val="0D0D0D"/>
                </a:solidFill>
                <a:latin typeface="Calibri Light"/>
                <a:cs typeface="Calibri Light"/>
              </a:rPr>
              <a:t>e</a:t>
            </a:r>
            <a:r>
              <a:rPr lang="pt-BR" sz="1450" b="1" spc="-10" dirty="0">
                <a:solidFill>
                  <a:srgbClr val="0D0D0D"/>
                </a:solidFill>
                <a:latin typeface="Calibri Light"/>
                <a:cs typeface="Calibri Light"/>
              </a:rPr>
              <a:t>l</a:t>
            </a:r>
            <a:r>
              <a:rPr lang="pt-BR" sz="1450" b="1" dirty="0">
                <a:solidFill>
                  <a:srgbClr val="0D0D0D"/>
                </a:solidFill>
                <a:latin typeface="Calibri Light"/>
                <a:cs typeface="Calibri Light"/>
              </a:rPr>
              <a:t>a</a:t>
            </a:r>
            <a:r>
              <a:rPr lang="pt-BR" sz="1450" b="1" spc="-55"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9</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kumimoji="0" lang="pt-BR" sz="1450" b="0" i="0" u="none" strike="noStrike" kern="1200" cap="none" spc="-15" normalizeH="0" baseline="0" noProof="0" dirty="0">
                <a:ln>
                  <a:noFill/>
                </a:ln>
                <a:solidFill>
                  <a:srgbClr val="0D0D0D"/>
                </a:solidFill>
                <a:effectLst/>
                <a:uLnTx/>
                <a:uFillTx/>
                <a:latin typeface="Calibri Light"/>
                <a:ea typeface="+mn-ea"/>
                <a:cs typeface="Calibri Light"/>
              </a:rPr>
              <a:t>Monitoramento das lavouras da região</a:t>
            </a:r>
            <a:r>
              <a:rPr lang="pt-BR" sz="1450" dirty="0">
                <a:solidFill>
                  <a:srgbClr val="0D0D0D"/>
                </a:solidFill>
                <a:latin typeface="Calibri Light"/>
                <a:cs typeface="Calibri Light"/>
              </a:rPr>
              <a:t>su</a:t>
            </a:r>
            <a:r>
              <a:rPr lang="pt-BR" sz="1450" spc="-15" dirty="0">
                <a:solidFill>
                  <a:srgbClr val="0D0D0D"/>
                </a:solidFill>
                <a:latin typeface="Calibri Light"/>
                <a:cs typeface="Calibri Light"/>
              </a:rPr>
              <a:t>d</a:t>
            </a:r>
            <a:r>
              <a:rPr lang="pt-BR" sz="1450" spc="-10" dirty="0">
                <a:solidFill>
                  <a:srgbClr val="0D0D0D"/>
                </a:solidFill>
                <a:latin typeface="Calibri Light"/>
                <a:cs typeface="Calibri Light"/>
              </a:rPr>
              <a:t>e</a:t>
            </a:r>
            <a:r>
              <a:rPr lang="pt-BR" sz="1450" spc="-35" dirty="0">
                <a:solidFill>
                  <a:srgbClr val="0D0D0D"/>
                </a:solidFill>
                <a:latin typeface="Calibri Light"/>
                <a:cs typeface="Calibri Light"/>
              </a:rPr>
              <a:t>ste</a:t>
            </a:r>
            <a:endParaRPr lang="pt-BR" sz="1450" dirty="0">
              <a:latin typeface="Calibri Light"/>
              <a:cs typeface="Calibri Light"/>
            </a:endParaRPr>
          </a:p>
        </p:txBody>
      </p:sp>
      <p:graphicFrame>
        <p:nvGraphicFramePr>
          <p:cNvPr id="9" name="Diagrama 8">
            <a:extLst>
              <a:ext uri="{FF2B5EF4-FFF2-40B4-BE49-F238E27FC236}">
                <a16:creationId xmlns:a16="http://schemas.microsoft.com/office/drawing/2014/main" id="{A252EB14-40E0-E42C-6680-473DC8E2EC5B}"/>
              </a:ext>
            </a:extLst>
          </p:cNvPr>
          <p:cNvGraphicFramePr/>
          <p:nvPr>
            <p:extLst>
              <p:ext uri="{D42A27DB-BD31-4B8C-83A1-F6EECF244321}">
                <p14:modId xmlns:p14="http://schemas.microsoft.com/office/powerpoint/2010/main" val="1387402842"/>
              </p:ext>
            </p:extLst>
          </p:nvPr>
        </p:nvGraphicFramePr>
        <p:xfrm>
          <a:off x="2031530" y="1589315"/>
          <a:ext cx="5276474" cy="5102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Gráfico 7">
            <a:extLst>
              <a:ext uri="{FF2B5EF4-FFF2-40B4-BE49-F238E27FC236}">
                <a16:creationId xmlns:a16="http://schemas.microsoft.com/office/drawing/2014/main" id="{04A53CE7-79DA-4ED6-BA27-8A2F2D6EA6BE}"/>
              </a:ext>
            </a:extLst>
          </p:cNvPr>
          <p:cNvGraphicFramePr>
            <a:graphicFrameLocks/>
          </p:cNvGraphicFramePr>
          <p:nvPr>
            <p:extLst>
              <p:ext uri="{D42A27DB-BD31-4B8C-83A1-F6EECF244321}">
                <p14:modId xmlns:p14="http://schemas.microsoft.com/office/powerpoint/2010/main" val="2767404967"/>
              </p:ext>
            </p:extLst>
          </p:nvPr>
        </p:nvGraphicFramePr>
        <p:xfrm>
          <a:off x="7599082" y="121448"/>
          <a:ext cx="4322592" cy="30094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 name="Tabela 9">
            <a:extLst>
              <a:ext uri="{FF2B5EF4-FFF2-40B4-BE49-F238E27FC236}">
                <a16:creationId xmlns:a16="http://schemas.microsoft.com/office/drawing/2014/main" id="{79987FC0-F03B-FED7-06C3-0D5E908C03AB}"/>
              </a:ext>
            </a:extLst>
          </p:cNvPr>
          <p:cNvGraphicFramePr>
            <a:graphicFrameLocks noGrp="1"/>
          </p:cNvGraphicFramePr>
          <p:nvPr>
            <p:extLst>
              <p:ext uri="{D42A27DB-BD31-4B8C-83A1-F6EECF244321}">
                <p14:modId xmlns:p14="http://schemas.microsoft.com/office/powerpoint/2010/main" val="1740858826"/>
              </p:ext>
            </p:extLst>
          </p:nvPr>
        </p:nvGraphicFramePr>
        <p:xfrm>
          <a:off x="2661530" y="3336378"/>
          <a:ext cx="9131299" cy="3088057"/>
        </p:xfrm>
        <a:graphic>
          <a:graphicData uri="http://schemas.openxmlformats.org/drawingml/2006/table">
            <a:tbl>
              <a:tblPr/>
              <a:tblGrid>
                <a:gridCol w="1734575">
                  <a:extLst>
                    <a:ext uri="{9D8B030D-6E8A-4147-A177-3AD203B41FA5}">
                      <a16:colId xmlns:a16="http://schemas.microsoft.com/office/drawing/2014/main" val="3517042407"/>
                    </a:ext>
                  </a:extLst>
                </a:gridCol>
                <a:gridCol w="830118">
                  <a:extLst>
                    <a:ext uri="{9D8B030D-6E8A-4147-A177-3AD203B41FA5}">
                      <a16:colId xmlns:a16="http://schemas.microsoft.com/office/drawing/2014/main" val="3835968353"/>
                    </a:ext>
                  </a:extLst>
                </a:gridCol>
                <a:gridCol w="1238982">
                  <a:extLst>
                    <a:ext uri="{9D8B030D-6E8A-4147-A177-3AD203B41FA5}">
                      <a16:colId xmlns:a16="http://schemas.microsoft.com/office/drawing/2014/main" val="4131642113"/>
                    </a:ext>
                  </a:extLst>
                </a:gridCol>
                <a:gridCol w="1511558">
                  <a:extLst>
                    <a:ext uri="{9D8B030D-6E8A-4147-A177-3AD203B41FA5}">
                      <a16:colId xmlns:a16="http://schemas.microsoft.com/office/drawing/2014/main" val="1936011419"/>
                    </a:ext>
                  </a:extLst>
                </a:gridCol>
                <a:gridCol w="1511558">
                  <a:extLst>
                    <a:ext uri="{9D8B030D-6E8A-4147-A177-3AD203B41FA5}">
                      <a16:colId xmlns:a16="http://schemas.microsoft.com/office/drawing/2014/main" val="3019277794"/>
                    </a:ext>
                  </a:extLst>
                </a:gridCol>
                <a:gridCol w="805339">
                  <a:extLst>
                    <a:ext uri="{9D8B030D-6E8A-4147-A177-3AD203B41FA5}">
                      <a16:colId xmlns:a16="http://schemas.microsoft.com/office/drawing/2014/main" val="2896402062"/>
                    </a:ext>
                  </a:extLst>
                </a:gridCol>
                <a:gridCol w="805339">
                  <a:extLst>
                    <a:ext uri="{9D8B030D-6E8A-4147-A177-3AD203B41FA5}">
                      <a16:colId xmlns:a16="http://schemas.microsoft.com/office/drawing/2014/main" val="2632712128"/>
                    </a:ext>
                  </a:extLst>
                </a:gridCol>
                <a:gridCol w="693830">
                  <a:extLst>
                    <a:ext uri="{9D8B030D-6E8A-4147-A177-3AD203B41FA5}">
                      <a16:colId xmlns:a16="http://schemas.microsoft.com/office/drawing/2014/main" val="2410529802"/>
                    </a:ext>
                  </a:extLst>
                </a:gridCol>
              </a:tblGrid>
              <a:tr h="186411">
                <a:tc rowSpan="2">
                  <a:txBody>
                    <a:bodyPr/>
                    <a:lstStyle/>
                    <a:p>
                      <a:pPr algn="ctr" fontAlgn="ctr">
                        <a:buNone/>
                      </a:pPr>
                      <a:r>
                        <a:rPr lang="pt-BR" sz="1200" b="0" i="0" u="none" strike="noStrike">
                          <a:solidFill>
                            <a:srgbClr val="000000"/>
                          </a:solidFill>
                          <a:effectLst/>
                          <a:latin typeface="Calibri Light" panose="020F0302020204030204" pitchFamily="34" charset="0"/>
                        </a:rPr>
                        <a:t> Municípios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Soja (ha)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Produtividade média 2024/2025 (sc/ha)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buNone/>
                      </a:pPr>
                      <a:r>
                        <a:rPr lang="pt-BR" sz="1200" b="0" i="0" u="none" strike="noStrike">
                          <a:solidFill>
                            <a:srgbClr val="000000"/>
                          </a:solidFill>
                          <a:effectLst/>
                          <a:latin typeface="Calibri Light" panose="020F0302020204030204" pitchFamily="34" charset="0"/>
                        </a:rPr>
                        <a:t> Avaliação preliminar 06/03/2026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gridSpan="3">
                  <a:txBody>
                    <a:bodyPr/>
                    <a:lstStyle/>
                    <a:p>
                      <a:pPr algn="ctr" fontAlgn="ctr">
                        <a:buNone/>
                      </a:pPr>
                      <a:r>
                        <a:rPr lang="pt-BR" sz="1200" b="0" i="0" u="none" strike="noStrike">
                          <a:solidFill>
                            <a:srgbClr val="000000"/>
                          </a:solidFill>
                          <a:effectLst/>
                          <a:latin typeface="Calibri Light" panose="020F0302020204030204" pitchFamily="34" charset="0"/>
                        </a:rPr>
                        <a:t>Condições das lavouras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84756978"/>
                  </a:ext>
                </a:extLst>
              </a:tr>
              <a:tr h="421057">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Menor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Maior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Bom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Regular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Ruim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5434801"/>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Anaurilândia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54.646,92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46,1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1" algn="ctr" fontAlgn="b">
                        <a:buNone/>
                      </a:pPr>
                      <a:r>
                        <a:rPr lang="pt-BR" sz="1200" b="0" i="0" u="none" strike="noStrike" kern="1200" dirty="0">
                          <a:solidFill>
                            <a:srgbClr val="000000"/>
                          </a:solidFill>
                          <a:effectLst/>
                          <a:latin typeface="Calibri Light" panose="020F0302020204030204" pitchFamily="34" charset="0"/>
                          <a:ea typeface="+mn-ea"/>
                          <a:cs typeface="+mn-cs"/>
                        </a:rPr>
                        <a:t>           58,0 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58,0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1115688"/>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Bataguassu</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20.253,46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41,2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1" algn="ctr" fontAlgn="b">
                        <a:buNone/>
                      </a:pPr>
                      <a:r>
                        <a:rPr lang="pt-BR" sz="1200" b="0" i="0" u="none" strike="noStrike" kern="1200" dirty="0">
                          <a:solidFill>
                            <a:srgbClr val="000000"/>
                          </a:solidFill>
                          <a:effectLst/>
                          <a:latin typeface="Calibri Light" panose="020F0302020204030204" pitchFamily="34" charset="0"/>
                          <a:ea typeface="+mn-ea"/>
                          <a:cs typeface="+mn-cs"/>
                        </a:rPr>
                        <a:t>           57,0 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57,0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2828586"/>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Batayporã</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33.135,63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45,7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50,0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55,0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086232"/>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Eldorado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34.446,78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33,2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35,0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40,0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7257158"/>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Iguatemi</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65.986,82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30,0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pt-BR" sz="1100" b="0" i="0" u="none" strike="noStrike" dirty="0">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3821341"/>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Itaquiraí</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72.316,62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43,4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49,0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52,0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6710641"/>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Japorã</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8.180,46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38,7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26,0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61,0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7217379"/>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Jateí</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35.692,26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50,6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60,0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5437915"/>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Mundo Novo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12.788,38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30,6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40,0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61,0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7832408"/>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Naviraí</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139.561,67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51,4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52,0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53,0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90852468"/>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Nova Andradina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64.338,88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49,9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62,0 </a:t>
                      </a:r>
                    </a:p>
                  </a:txBody>
                  <a:tcPr marL="7620" marR="64008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62,0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1964593"/>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Novo Horizonte do Sul</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15.421,35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46,7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65,0 </a:t>
                      </a:r>
                    </a:p>
                  </a:txBody>
                  <a:tcPr marL="7620" marR="64008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65,0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3219755"/>
                  </a:ext>
                </a:extLst>
              </a:tr>
              <a:tr h="186411">
                <a:tc>
                  <a:txBody>
                    <a:bodyPr/>
                    <a:lstStyle/>
                    <a:p>
                      <a:pPr algn="l" fontAlgn="b">
                        <a:buNone/>
                      </a:pPr>
                      <a:r>
                        <a:rPr lang="pt-BR" sz="1200" b="0" i="0" u="none" strike="noStrike">
                          <a:solidFill>
                            <a:srgbClr val="000000"/>
                          </a:solidFill>
                          <a:effectLst/>
                          <a:latin typeface="Calibri Light" panose="020F0302020204030204" pitchFamily="34" charset="0"/>
                        </a:rPr>
                        <a:t>Taquarussu</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9.036,86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43,3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lvl="0" algn="ctr" fontAlgn="b">
                        <a:buNone/>
                      </a:pPr>
                      <a:r>
                        <a:rPr lang="pt-BR" sz="1200" b="0" i="0" u="none" strike="noStrike" kern="1200" dirty="0">
                          <a:solidFill>
                            <a:srgbClr val="000000"/>
                          </a:solidFill>
                          <a:effectLst/>
                          <a:latin typeface="Calibri Light" panose="020F0302020204030204" pitchFamily="34" charset="0"/>
                          <a:ea typeface="+mn-ea"/>
                          <a:cs typeface="+mn-cs"/>
                        </a:rPr>
                        <a:t>             75,0 </a:t>
                      </a:r>
                    </a:p>
                  </a:txBody>
                  <a:tcPr marL="7620" marR="64008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75,0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31627849"/>
                  </a:ext>
                </a:extLst>
              </a:tr>
            </a:tbl>
          </a:graphicData>
        </a:graphic>
      </p:graphicFrame>
    </p:spTree>
    <p:extLst>
      <p:ext uri="{BB962C8B-B14F-4D97-AF65-F5344CB8AC3E}">
        <p14:creationId xmlns:p14="http://schemas.microsoft.com/office/powerpoint/2010/main" val="3746892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E90202B7-C969-1A1B-EE96-4A6970546784}"/>
              </a:ext>
            </a:extLst>
          </p:cNvPr>
          <p:cNvSpPr txBox="1"/>
          <p:nvPr/>
        </p:nvSpPr>
        <p:spPr>
          <a:xfrm>
            <a:off x="1048623" y="790963"/>
            <a:ext cx="10361057" cy="523220"/>
          </a:xfrm>
          <a:prstGeom prst="rect">
            <a:avLst/>
          </a:prstGeom>
          <a:noFill/>
        </p:spPr>
        <p:txBody>
          <a:bodyPr wrap="square" rtlCol="0">
            <a:spAutoFit/>
          </a:bodyPr>
          <a:lstStyle/>
          <a:p>
            <a:pPr algn="ctr"/>
            <a:r>
              <a:rPr lang="pt-BR" sz="2800" b="1" dirty="0">
                <a:solidFill>
                  <a:schemeClr val="bg1"/>
                </a:solidFill>
              </a:rPr>
              <a:t>Estimativa da Safra de Soja 2022/2023</a:t>
            </a:r>
            <a:endParaRPr lang="pt-BR" sz="2800" dirty="0">
              <a:solidFill>
                <a:schemeClr val="bg1"/>
              </a:solidFill>
              <a:latin typeface="+mj-lt"/>
            </a:endParaRPr>
          </a:p>
        </p:txBody>
      </p:sp>
      <p:sp>
        <p:nvSpPr>
          <p:cNvPr id="12" name="CaixaDeTexto 11">
            <a:extLst>
              <a:ext uri="{FF2B5EF4-FFF2-40B4-BE49-F238E27FC236}">
                <a16:creationId xmlns:a16="http://schemas.microsoft.com/office/drawing/2014/main" id="{CBABE961-AE9B-53BF-E9CA-015D3483E399}"/>
              </a:ext>
            </a:extLst>
          </p:cNvPr>
          <p:cNvSpPr txBox="1"/>
          <p:nvPr/>
        </p:nvSpPr>
        <p:spPr>
          <a:xfrm>
            <a:off x="2820099" y="6550223"/>
            <a:ext cx="6551802" cy="307777"/>
          </a:xfrm>
          <a:prstGeom prst="rect">
            <a:avLst/>
          </a:prstGeom>
          <a:noFill/>
        </p:spPr>
        <p:txBody>
          <a:bodyPr wrap="square" rtlCol="0">
            <a:spAutoFit/>
          </a:bodyPr>
          <a:lstStyle/>
          <a:p>
            <a:pPr algn="ctr"/>
            <a:r>
              <a:rPr lang="pt-BR" sz="1400" b="1" dirty="0">
                <a:solidFill>
                  <a:schemeClr val="bg1"/>
                </a:solidFill>
                <a:latin typeface="+mj-lt"/>
              </a:rPr>
              <a:t>Ed. nº 491/2023| Janeiro</a:t>
            </a:r>
          </a:p>
        </p:txBody>
      </p:sp>
      <p:pic>
        <p:nvPicPr>
          <p:cNvPr id="2" name="Google Shape;191;p12" descr="Uma imagem contendo mesa, quarto, branco, computador&#10;&#10;Descrição gerada automaticamente">
            <a:extLst>
              <a:ext uri="{FF2B5EF4-FFF2-40B4-BE49-F238E27FC236}">
                <a16:creationId xmlns:a16="http://schemas.microsoft.com/office/drawing/2014/main" id="{AB754870-6A13-8142-11F6-0E01BF107176}"/>
              </a:ext>
            </a:extLst>
          </p:cNvPr>
          <p:cNvPicPr preferRelativeResize="0"/>
          <p:nvPr/>
        </p:nvPicPr>
        <p:blipFill rotWithShape="1">
          <a:blip r:embed="rId2">
            <a:alphaModFix/>
          </a:blip>
          <a:srcRect/>
          <a:stretch/>
        </p:blipFill>
        <p:spPr>
          <a:xfrm>
            <a:off x="1184" y="0"/>
            <a:ext cx="12189631" cy="6858000"/>
          </a:xfrm>
          <a:prstGeom prst="rect">
            <a:avLst/>
          </a:prstGeom>
          <a:noFill/>
          <a:ln>
            <a:noFill/>
          </a:ln>
        </p:spPr>
      </p:pic>
      <p:sp>
        <p:nvSpPr>
          <p:cNvPr id="3" name="CaixaDeTexto 2">
            <a:extLst>
              <a:ext uri="{FF2B5EF4-FFF2-40B4-BE49-F238E27FC236}">
                <a16:creationId xmlns:a16="http://schemas.microsoft.com/office/drawing/2014/main" id="{BC17EE92-A402-465A-F29E-D638A7ADA822}"/>
              </a:ext>
            </a:extLst>
          </p:cNvPr>
          <p:cNvSpPr txBox="1"/>
          <p:nvPr/>
        </p:nvSpPr>
        <p:spPr>
          <a:xfrm>
            <a:off x="347008" y="641439"/>
            <a:ext cx="2991415" cy="954107"/>
          </a:xfrm>
          <a:prstGeom prst="rect">
            <a:avLst/>
          </a:prstGeom>
          <a:noFill/>
        </p:spPr>
        <p:txBody>
          <a:bodyPr wrap="square" rtlCol="0">
            <a:spAutoFit/>
          </a:bodyPr>
          <a:lstStyle/>
          <a:p>
            <a:pPr algn="ctr"/>
            <a:r>
              <a:rPr lang="pt-BR" sz="2800" b="1" dirty="0">
                <a:solidFill>
                  <a:schemeClr val="bg1"/>
                </a:solidFill>
              </a:rPr>
              <a:t>COLHEITA DA SOJA SAFRA 2025/2026</a:t>
            </a:r>
            <a:endParaRPr lang="pt-BR" sz="2800" dirty="0">
              <a:solidFill>
                <a:schemeClr val="bg1"/>
              </a:solidFill>
              <a:latin typeface="+mj-lt"/>
            </a:endParaRPr>
          </a:p>
        </p:txBody>
      </p:sp>
      <p:sp>
        <p:nvSpPr>
          <p:cNvPr id="4" name="Retângulo 3">
            <a:extLst>
              <a:ext uri="{FF2B5EF4-FFF2-40B4-BE49-F238E27FC236}">
                <a16:creationId xmlns:a16="http://schemas.microsoft.com/office/drawing/2014/main" id="{0F9167D9-EE07-AA00-1648-91E94397769C}"/>
              </a:ext>
            </a:extLst>
          </p:cNvPr>
          <p:cNvSpPr/>
          <p:nvPr/>
        </p:nvSpPr>
        <p:spPr>
          <a:xfrm>
            <a:off x="161294" y="2175907"/>
            <a:ext cx="4407822" cy="3239798"/>
          </a:xfrm>
          <a:prstGeom prst="rect">
            <a:avLst/>
          </a:prstGeom>
        </p:spPr>
        <p:txBody>
          <a:bodyPr wrap="square">
            <a:spAutoFit/>
          </a:bodyPr>
          <a:lstStyle/>
          <a:p>
            <a:pPr algn="just">
              <a:lnSpc>
                <a:spcPct val="115000"/>
              </a:lnSpc>
              <a:spcAft>
                <a:spcPts val="0"/>
              </a:spcAft>
            </a:pPr>
            <a:r>
              <a:rPr lang="pt-BR" sz="1400" b="1" dirty="0">
                <a:solidFill>
                  <a:schemeClr val="tx1">
                    <a:lumMod val="95000"/>
                    <a:lumOff val="5000"/>
                  </a:schemeClr>
                </a:solidFill>
                <a:latin typeface="+mj-lt"/>
              </a:rPr>
              <a:t>Evolução da colheita da soja</a:t>
            </a:r>
          </a:p>
          <a:p>
            <a:pPr>
              <a:lnSpc>
                <a:spcPct val="115000"/>
              </a:lnSpc>
              <a:spcAft>
                <a:spcPts val="0"/>
              </a:spcAft>
            </a:pPr>
            <a:r>
              <a:rPr lang="pt-BR" sz="1450" dirty="0">
                <a:latin typeface="+mj-lt"/>
                <a:ea typeface="Times New Roman" panose="02020603050405020304" pitchFamily="18" charset="0"/>
                <a:cs typeface="Times New Roman" panose="02020603050405020304" pitchFamily="18" charset="0"/>
              </a:rPr>
              <a:t> </a:t>
            </a:r>
            <a:endParaRPr lang="pt-BR" sz="1450" dirty="0">
              <a:latin typeface="+mj-lt"/>
              <a:ea typeface="Calibri" panose="020F0502020204030204" pitchFamily="34" charset="0"/>
              <a:cs typeface="Times New Roman" panose="02020603050405020304" pitchFamily="18" charset="0"/>
            </a:endParaRPr>
          </a:p>
          <a:p>
            <a:pPr indent="539750" algn="just">
              <a:lnSpc>
                <a:spcPct val="150000"/>
              </a:lnSpc>
              <a:spcAft>
                <a:spcPts val="1000"/>
              </a:spcAft>
            </a:pPr>
            <a:r>
              <a:rPr lang="pt-BR" sz="1450" dirty="0">
                <a:latin typeface="+mj-lt"/>
                <a:ea typeface="Times New Roman" panose="02020603050405020304" pitchFamily="18" charset="0"/>
                <a:cs typeface="Times New Roman" panose="02020603050405020304" pitchFamily="18" charset="0"/>
              </a:rPr>
              <a:t>Nos </a:t>
            </a:r>
            <a:r>
              <a:rPr lang="pt-BR" sz="1450" b="1" dirty="0">
                <a:latin typeface="+mj-lt"/>
                <a:ea typeface="Times New Roman" panose="02020603050405020304" pitchFamily="18" charset="0"/>
                <a:cs typeface="Times New Roman" panose="02020603050405020304" pitchFamily="18" charset="0"/>
              </a:rPr>
              <a:t>gráficos 11, 12</a:t>
            </a:r>
            <a:r>
              <a:rPr lang="pt-BR" sz="1450" dirty="0">
                <a:latin typeface="+mj-lt"/>
                <a:ea typeface="Times New Roman" panose="02020603050405020304" pitchFamily="18" charset="0"/>
                <a:cs typeface="Times New Roman" panose="02020603050405020304" pitchFamily="18" charset="0"/>
              </a:rPr>
              <a:t> </a:t>
            </a:r>
            <a:r>
              <a:rPr lang="pt-BR" sz="1450" b="1" dirty="0">
                <a:latin typeface="+mj-lt"/>
                <a:ea typeface="Times New Roman" panose="02020603050405020304" pitchFamily="18" charset="0"/>
                <a:cs typeface="Times New Roman" panose="02020603050405020304" pitchFamily="18" charset="0"/>
              </a:rPr>
              <a:t>e 13</a:t>
            </a:r>
            <a:r>
              <a:rPr lang="pt-BR" sz="1450" dirty="0">
                <a:latin typeface="+mj-lt"/>
                <a:ea typeface="Times New Roman" panose="02020603050405020304" pitchFamily="18" charset="0"/>
                <a:cs typeface="Times New Roman" panose="02020603050405020304" pitchFamily="18" charset="0"/>
              </a:rPr>
              <a:t>, pode ser verificada a evolução da colheita da soja, nas regiões norte, centro e sul do estado, conforme consultas realizadas pelos técnicos junto aos produtores, sindicatos rurais e/ou empresas de assistência técnica dos municípios. Com base nas informações levantadas, até a </a:t>
            </a:r>
            <a:r>
              <a:rPr lang="pt-BR" sz="1450" b="1" dirty="0">
                <a:latin typeface="+mj-lt"/>
                <a:ea typeface="Times New Roman" panose="02020603050405020304" pitchFamily="18" charset="0"/>
                <a:cs typeface="Times New Roman" panose="02020603050405020304" pitchFamily="18" charset="0"/>
              </a:rPr>
              <a:t>data de</a:t>
            </a:r>
            <a:r>
              <a:rPr lang="pt-BR" sz="1450" dirty="0">
                <a:latin typeface="+mj-lt"/>
                <a:ea typeface="Times New Roman" panose="02020603050405020304" pitchFamily="18" charset="0"/>
                <a:cs typeface="Times New Roman" panose="02020603050405020304" pitchFamily="18" charset="0"/>
              </a:rPr>
              <a:t> </a:t>
            </a:r>
            <a:r>
              <a:rPr lang="pt-BR" sz="1450" b="1" dirty="0">
                <a:latin typeface="+mj-lt"/>
                <a:ea typeface="Times New Roman" panose="02020603050405020304" pitchFamily="18" charset="0"/>
                <a:cs typeface="Times New Roman" panose="02020603050405020304" pitchFamily="18" charset="0"/>
              </a:rPr>
              <a:t>06/03/2026</a:t>
            </a:r>
            <a:r>
              <a:rPr lang="pt-BR" sz="1450" dirty="0">
                <a:latin typeface="+mj-lt"/>
                <a:ea typeface="Times New Roman" panose="02020603050405020304" pitchFamily="18" charset="0"/>
                <a:cs typeface="Times New Roman" panose="02020603050405020304" pitchFamily="18" charset="0"/>
              </a:rPr>
              <a:t>, a área colhida de soja acompanhada pelo Projeto SIGA-MS alcançou </a:t>
            </a:r>
            <a:r>
              <a:rPr lang="pt-BR" sz="1450" b="1" dirty="0">
                <a:latin typeface="+mj-lt"/>
                <a:ea typeface="Times New Roman" panose="02020603050405020304" pitchFamily="18" charset="0"/>
                <a:cs typeface="Times New Roman" panose="02020603050405020304" pitchFamily="18" charset="0"/>
              </a:rPr>
              <a:t>63,3%.</a:t>
            </a:r>
            <a:endParaRPr lang="pt-BR" sz="1450" dirty="0">
              <a:latin typeface="+mj-lt"/>
              <a:ea typeface="Calibri" panose="020F0502020204030204" pitchFamily="34" charset="0"/>
              <a:cs typeface="Times New Roman" panose="02020603050405020304" pitchFamily="18" charset="0"/>
            </a:endParaRPr>
          </a:p>
        </p:txBody>
      </p:sp>
      <p:sp>
        <p:nvSpPr>
          <p:cNvPr id="13" name="CaixaDeTexto 12">
            <a:extLst>
              <a:ext uri="{FF2B5EF4-FFF2-40B4-BE49-F238E27FC236}">
                <a16:creationId xmlns:a16="http://schemas.microsoft.com/office/drawing/2014/main" id="{31D8A718-F9D9-2063-7332-BC6C4948CA98}"/>
              </a:ext>
            </a:extLst>
          </p:cNvPr>
          <p:cNvSpPr txBox="1"/>
          <p:nvPr/>
        </p:nvSpPr>
        <p:spPr>
          <a:xfrm>
            <a:off x="5295000" y="2175907"/>
            <a:ext cx="6094562" cy="392159"/>
          </a:xfrm>
          <a:prstGeom prst="rect">
            <a:avLst/>
          </a:prstGeom>
          <a:noFill/>
        </p:spPr>
        <p:txBody>
          <a:bodyPr wrap="square">
            <a:spAutoFit/>
          </a:bodyPr>
          <a:lstStyle/>
          <a:p>
            <a:pPr algn="ctr">
              <a:lnSpc>
                <a:spcPct val="115000"/>
              </a:lnSpc>
              <a:spcAft>
                <a:spcPts val="0"/>
              </a:spcAft>
            </a:pPr>
            <a:r>
              <a:rPr lang="pt-BR" b="1" dirty="0">
                <a:latin typeface="+mj-lt"/>
                <a:ea typeface="Times New Roman" panose="02020603050405020304" pitchFamily="18" charset="0"/>
                <a:cs typeface="Times New Roman" panose="02020603050405020304" pitchFamily="18" charset="0"/>
              </a:rPr>
              <a:t>Gráfico 11 - </a:t>
            </a:r>
            <a:r>
              <a:rPr lang="pt-BR" dirty="0">
                <a:latin typeface="+mj-lt"/>
                <a:ea typeface="Times New Roman" panose="02020603050405020304" pitchFamily="18" charset="0"/>
                <a:cs typeface="Times New Roman" panose="02020603050405020304" pitchFamily="18" charset="0"/>
              </a:rPr>
              <a:t>Colheita da soja na região norte de MS</a:t>
            </a:r>
            <a:endParaRPr lang="pt-BR" dirty="0">
              <a:latin typeface="+mj-lt"/>
              <a:ea typeface="Calibri" panose="020F0502020204030204" pitchFamily="34" charset="0"/>
              <a:cs typeface="Times New Roman" panose="02020603050405020304" pitchFamily="18" charset="0"/>
            </a:endParaRPr>
          </a:p>
        </p:txBody>
      </p:sp>
      <p:sp>
        <p:nvSpPr>
          <p:cNvPr id="19" name="Google Shape;91;p2">
            <a:extLst>
              <a:ext uri="{FF2B5EF4-FFF2-40B4-BE49-F238E27FC236}">
                <a16:creationId xmlns:a16="http://schemas.microsoft.com/office/drawing/2014/main" id="{0E93C609-0DC8-1600-9394-3DBB75544616}"/>
              </a:ext>
            </a:extLst>
          </p:cNvPr>
          <p:cNvSpPr txBox="1"/>
          <p:nvPr/>
        </p:nvSpPr>
        <p:spPr>
          <a:xfrm>
            <a:off x="0" y="6544371"/>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pic>
        <p:nvPicPr>
          <p:cNvPr id="5" name="Imagem 4" descr="Logotipo&#10;&#10;Descrição gerada automaticamente">
            <a:extLst>
              <a:ext uri="{FF2B5EF4-FFF2-40B4-BE49-F238E27FC236}">
                <a16:creationId xmlns:a16="http://schemas.microsoft.com/office/drawing/2014/main" id="{9EDC2955-AC48-9F75-3519-5209683C014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6090913" y="3719147"/>
            <a:ext cx="4578105" cy="1146050"/>
          </a:xfrm>
          <a:prstGeom prst="rect">
            <a:avLst/>
          </a:prstGeom>
        </p:spPr>
      </p:pic>
      <p:sp>
        <p:nvSpPr>
          <p:cNvPr id="10" name="Retângulo 9">
            <a:extLst>
              <a:ext uri="{FF2B5EF4-FFF2-40B4-BE49-F238E27FC236}">
                <a16:creationId xmlns:a16="http://schemas.microsoft.com/office/drawing/2014/main" id="{6E1BA00B-90C1-E211-D8C6-E79C84E8C4A0}"/>
              </a:ext>
            </a:extLst>
          </p:cNvPr>
          <p:cNvSpPr/>
          <p:nvPr/>
        </p:nvSpPr>
        <p:spPr>
          <a:xfrm>
            <a:off x="6502613" y="5985015"/>
            <a:ext cx="3754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graphicFrame>
        <p:nvGraphicFramePr>
          <p:cNvPr id="6" name="Gráfico 5">
            <a:extLst>
              <a:ext uri="{FF2B5EF4-FFF2-40B4-BE49-F238E27FC236}">
                <a16:creationId xmlns:a16="http://schemas.microsoft.com/office/drawing/2014/main" id="{E6496FA9-087B-417B-B29A-FB497CB5C98A}"/>
              </a:ext>
            </a:extLst>
          </p:cNvPr>
          <p:cNvGraphicFramePr>
            <a:graphicFrameLocks/>
          </p:cNvGraphicFramePr>
          <p:nvPr>
            <p:extLst>
              <p:ext uri="{D42A27DB-BD31-4B8C-83A1-F6EECF244321}">
                <p14:modId xmlns:p14="http://schemas.microsoft.com/office/powerpoint/2010/main" val="2743254729"/>
              </p:ext>
            </p:extLst>
          </p:nvPr>
        </p:nvGraphicFramePr>
        <p:xfrm>
          <a:off x="4783200" y="2530548"/>
          <a:ext cx="7193530" cy="34333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26005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1;p12" descr="Uma imagem contendo mesa, quarto, branco, computador&#10;&#10;Descrição gerada automaticamente">
            <a:extLst>
              <a:ext uri="{FF2B5EF4-FFF2-40B4-BE49-F238E27FC236}">
                <a16:creationId xmlns:a16="http://schemas.microsoft.com/office/drawing/2014/main" id="{AB754870-6A13-8142-11F6-0E01BF107176}"/>
              </a:ext>
            </a:extLst>
          </p:cNvPr>
          <p:cNvPicPr preferRelativeResize="0"/>
          <p:nvPr/>
        </p:nvPicPr>
        <p:blipFill rotWithShape="1">
          <a:blip r:embed="rId2">
            <a:alphaModFix/>
          </a:blip>
          <a:srcRect/>
          <a:stretch/>
        </p:blipFill>
        <p:spPr>
          <a:xfrm>
            <a:off x="2369" y="-5852"/>
            <a:ext cx="12189631" cy="6863852"/>
          </a:xfrm>
          <a:prstGeom prst="rect">
            <a:avLst/>
          </a:prstGeom>
          <a:noFill/>
          <a:ln>
            <a:noFill/>
          </a:ln>
        </p:spPr>
      </p:pic>
      <p:sp>
        <p:nvSpPr>
          <p:cNvPr id="3" name="CaixaDeTexto 2">
            <a:extLst>
              <a:ext uri="{FF2B5EF4-FFF2-40B4-BE49-F238E27FC236}">
                <a16:creationId xmlns:a16="http://schemas.microsoft.com/office/drawing/2014/main" id="{BC17EE92-A402-465A-F29E-D638A7ADA822}"/>
              </a:ext>
            </a:extLst>
          </p:cNvPr>
          <p:cNvSpPr txBox="1"/>
          <p:nvPr/>
        </p:nvSpPr>
        <p:spPr>
          <a:xfrm>
            <a:off x="347008" y="641439"/>
            <a:ext cx="2991415" cy="954107"/>
          </a:xfrm>
          <a:prstGeom prst="rect">
            <a:avLst/>
          </a:prstGeom>
          <a:noFill/>
        </p:spPr>
        <p:txBody>
          <a:bodyPr wrap="square" rtlCol="0">
            <a:spAutoFit/>
          </a:bodyPr>
          <a:lstStyle/>
          <a:p>
            <a:pPr algn="ctr"/>
            <a:r>
              <a:rPr lang="pt-BR" sz="2800" b="1" dirty="0">
                <a:solidFill>
                  <a:schemeClr val="bg1"/>
                </a:solidFill>
              </a:rPr>
              <a:t>COLHEITA DA SOJA SAFRA 2025/2026</a:t>
            </a:r>
            <a:endParaRPr lang="pt-BR" sz="2800" dirty="0">
              <a:solidFill>
                <a:schemeClr val="bg1"/>
              </a:solidFill>
              <a:latin typeface="+mj-lt"/>
            </a:endParaRPr>
          </a:p>
        </p:txBody>
      </p:sp>
      <p:sp>
        <p:nvSpPr>
          <p:cNvPr id="5" name="Retângulo 4">
            <a:extLst>
              <a:ext uri="{FF2B5EF4-FFF2-40B4-BE49-F238E27FC236}">
                <a16:creationId xmlns:a16="http://schemas.microsoft.com/office/drawing/2014/main" id="{DD8C0821-41EB-0EF3-F8F5-4C28209E6832}"/>
              </a:ext>
            </a:extLst>
          </p:cNvPr>
          <p:cNvSpPr/>
          <p:nvPr/>
        </p:nvSpPr>
        <p:spPr>
          <a:xfrm>
            <a:off x="3550945" y="2222936"/>
            <a:ext cx="4970207" cy="369332"/>
          </a:xfrm>
          <a:prstGeom prst="rect">
            <a:avLst/>
          </a:prstGeom>
        </p:spPr>
        <p:txBody>
          <a:bodyPr wrap="none">
            <a:spAutoFit/>
          </a:bodyPr>
          <a:lstStyle/>
          <a:p>
            <a:r>
              <a:rPr lang="pt-BR" b="1" dirty="0">
                <a:latin typeface="+mj-lt"/>
                <a:ea typeface="Times New Roman" panose="02020603050405020304" pitchFamily="18" charset="0"/>
              </a:rPr>
              <a:t>Gráfico 12 -</a:t>
            </a:r>
            <a:r>
              <a:rPr lang="pt-BR" dirty="0">
                <a:latin typeface="+mj-lt"/>
                <a:ea typeface="Times New Roman" panose="02020603050405020304" pitchFamily="18" charset="0"/>
              </a:rPr>
              <a:t> Colheita da soja na região centro de MS</a:t>
            </a:r>
            <a:endParaRPr lang="pt-BR" dirty="0">
              <a:latin typeface="+mj-lt"/>
            </a:endParaRPr>
          </a:p>
        </p:txBody>
      </p:sp>
      <p:sp>
        <p:nvSpPr>
          <p:cNvPr id="8" name="Google Shape;91;p2">
            <a:extLst>
              <a:ext uri="{FF2B5EF4-FFF2-40B4-BE49-F238E27FC236}">
                <a16:creationId xmlns:a16="http://schemas.microsoft.com/office/drawing/2014/main" id="{684483A1-574D-F21C-C1FA-15F2AA0DAB5E}"/>
              </a:ext>
            </a:extLst>
          </p:cNvPr>
          <p:cNvSpPr txBox="1"/>
          <p:nvPr/>
        </p:nvSpPr>
        <p:spPr>
          <a:xfrm>
            <a:off x="0" y="6550223"/>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pic>
        <p:nvPicPr>
          <p:cNvPr id="9" name="Imagem 8" descr="Logotipo&#10;&#10;Descrição gerada automaticamente">
            <a:extLst>
              <a:ext uri="{FF2B5EF4-FFF2-40B4-BE49-F238E27FC236}">
                <a16:creationId xmlns:a16="http://schemas.microsoft.com/office/drawing/2014/main" id="{6E8C2EAC-DCD0-C9AD-D564-AE54D1E2C850}"/>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650441" y="3598377"/>
            <a:ext cx="4578105" cy="1146050"/>
          </a:xfrm>
          <a:prstGeom prst="rect">
            <a:avLst/>
          </a:prstGeom>
        </p:spPr>
      </p:pic>
      <p:sp>
        <p:nvSpPr>
          <p:cNvPr id="13" name="Retângulo 12">
            <a:extLst>
              <a:ext uri="{FF2B5EF4-FFF2-40B4-BE49-F238E27FC236}">
                <a16:creationId xmlns:a16="http://schemas.microsoft.com/office/drawing/2014/main" id="{55F4E785-03FB-B9EF-999E-B898F3AA3D1F}"/>
              </a:ext>
            </a:extLst>
          </p:cNvPr>
          <p:cNvSpPr/>
          <p:nvPr/>
        </p:nvSpPr>
        <p:spPr>
          <a:xfrm>
            <a:off x="4351799" y="6032176"/>
            <a:ext cx="3754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graphicFrame>
        <p:nvGraphicFramePr>
          <p:cNvPr id="6" name="Gráfico 5">
            <a:extLst>
              <a:ext uri="{FF2B5EF4-FFF2-40B4-BE49-F238E27FC236}">
                <a16:creationId xmlns:a16="http://schemas.microsoft.com/office/drawing/2014/main" id="{93CDEFB1-F94B-4656-8FC5-81F4D0AF5B97}"/>
              </a:ext>
            </a:extLst>
          </p:cNvPr>
          <p:cNvGraphicFramePr>
            <a:graphicFrameLocks/>
          </p:cNvGraphicFramePr>
          <p:nvPr>
            <p:extLst>
              <p:ext uri="{D42A27DB-BD31-4B8C-83A1-F6EECF244321}">
                <p14:modId xmlns:p14="http://schemas.microsoft.com/office/powerpoint/2010/main" val="747192829"/>
              </p:ext>
            </p:extLst>
          </p:nvPr>
        </p:nvGraphicFramePr>
        <p:xfrm>
          <a:off x="188120" y="2683882"/>
          <a:ext cx="11695855" cy="32139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53791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E90202B7-C969-1A1B-EE96-4A6970546784}"/>
              </a:ext>
            </a:extLst>
          </p:cNvPr>
          <p:cNvSpPr txBox="1"/>
          <p:nvPr/>
        </p:nvSpPr>
        <p:spPr>
          <a:xfrm>
            <a:off x="1048623" y="790963"/>
            <a:ext cx="10361057" cy="523220"/>
          </a:xfrm>
          <a:prstGeom prst="rect">
            <a:avLst/>
          </a:prstGeom>
          <a:noFill/>
        </p:spPr>
        <p:txBody>
          <a:bodyPr wrap="square" rtlCol="0">
            <a:spAutoFit/>
          </a:bodyPr>
          <a:lstStyle/>
          <a:p>
            <a:pPr algn="ctr"/>
            <a:r>
              <a:rPr lang="pt-BR" sz="2800" b="1" dirty="0">
                <a:solidFill>
                  <a:schemeClr val="bg1"/>
                </a:solidFill>
              </a:rPr>
              <a:t>Estimativa da Safra de Soja 2022/2023</a:t>
            </a:r>
            <a:endParaRPr lang="pt-BR" sz="2800" dirty="0">
              <a:solidFill>
                <a:schemeClr val="bg1"/>
              </a:solidFill>
              <a:latin typeface="+mj-lt"/>
            </a:endParaRPr>
          </a:p>
        </p:txBody>
      </p:sp>
      <p:sp>
        <p:nvSpPr>
          <p:cNvPr id="12" name="CaixaDeTexto 11">
            <a:extLst>
              <a:ext uri="{FF2B5EF4-FFF2-40B4-BE49-F238E27FC236}">
                <a16:creationId xmlns:a16="http://schemas.microsoft.com/office/drawing/2014/main" id="{CBABE961-AE9B-53BF-E9CA-015D3483E399}"/>
              </a:ext>
            </a:extLst>
          </p:cNvPr>
          <p:cNvSpPr txBox="1"/>
          <p:nvPr/>
        </p:nvSpPr>
        <p:spPr>
          <a:xfrm>
            <a:off x="2820099" y="6550223"/>
            <a:ext cx="6551802" cy="307777"/>
          </a:xfrm>
          <a:prstGeom prst="rect">
            <a:avLst/>
          </a:prstGeom>
          <a:noFill/>
        </p:spPr>
        <p:txBody>
          <a:bodyPr wrap="square" rtlCol="0">
            <a:spAutoFit/>
          </a:bodyPr>
          <a:lstStyle/>
          <a:p>
            <a:pPr algn="ctr"/>
            <a:r>
              <a:rPr lang="pt-BR" sz="1400" b="1" dirty="0">
                <a:solidFill>
                  <a:schemeClr val="bg1"/>
                </a:solidFill>
                <a:latin typeface="+mj-lt"/>
              </a:rPr>
              <a:t>Ed. nº 491/2023| Janeiro</a:t>
            </a:r>
          </a:p>
        </p:txBody>
      </p:sp>
      <p:pic>
        <p:nvPicPr>
          <p:cNvPr id="2" name="Google Shape;191;p12" descr="Uma imagem contendo mesa, quarto, branco, computador&#10;&#10;Descrição gerada automaticamente">
            <a:extLst>
              <a:ext uri="{FF2B5EF4-FFF2-40B4-BE49-F238E27FC236}">
                <a16:creationId xmlns:a16="http://schemas.microsoft.com/office/drawing/2014/main" id="{AB754870-6A13-8142-11F6-0E01BF107176}"/>
              </a:ext>
            </a:extLst>
          </p:cNvPr>
          <p:cNvPicPr preferRelativeResize="0"/>
          <p:nvPr/>
        </p:nvPicPr>
        <p:blipFill rotWithShape="1">
          <a:blip r:embed="rId2">
            <a:alphaModFix/>
          </a:blip>
          <a:srcRect/>
          <a:stretch/>
        </p:blipFill>
        <p:spPr>
          <a:xfrm>
            <a:off x="1" y="0"/>
            <a:ext cx="12191999" cy="6858000"/>
          </a:xfrm>
          <a:prstGeom prst="rect">
            <a:avLst/>
          </a:prstGeom>
          <a:noFill/>
          <a:ln>
            <a:noFill/>
          </a:ln>
        </p:spPr>
      </p:pic>
      <p:sp>
        <p:nvSpPr>
          <p:cNvPr id="3" name="CaixaDeTexto 2">
            <a:extLst>
              <a:ext uri="{FF2B5EF4-FFF2-40B4-BE49-F238E27FC236}">
                <a16:creationId xmlns:a16="http://schemas.microsoft.com/office/drawing/2014/main" id="{BC17EE92-A402-465A-F29E-D638A7ADA822}"/>
              </a:ext>
            </a:extLst>
          </p:cNvPr>
          <p:cNvSpPr txBox="1"/>
          <p:nvPr/>
        </p:nvSpPr>
        <p:spPr>
          <a:xfrm>
            <a:off x="347008" y="641439"/>
            <a:ext cx="2991415" cy="954107"/>
          </a:xfrm>
          <a:prstGeom prst="rect">
            <a:avLst/>
          </a:prstGeom>
          <a:noFill/>
        </p:spPr>
        <p:txBody>
          <a:bodyPr wrap="square" rtlCol="0">
            <a:spAutoFit/>
          </a:bodyPr>
          <a:lstStyle/>
          <a:p>
            <a:pPr algn="ctr"/>
            <a:r>
              <a:rPr lang="pt-BR" sz="2800" b="1" dirty="0">
                <a:solidFill>
                  <a:schemeClr val="bg1"/>
                </a:solidFill>
              </a:rPr>
              <a:t>COLHEITA DA SOJA SAFRA 2025/2026</a:t>
            </a:r>
            <a:endParaRPr lang="pt-BR" sz="2800" dirty="0">
              <a:solidFill>
                <a:schemeClr val="bg1"/>
              </a:solidFill>
              <a:latin typeface="+mj-lt"/>
            </a:endParaRPr>
          </a:p>
        </p:txBody>
      </p:sp>
      <p:sp>
        <p:nvSpPr>
          <p:cNvPr id="5" name="Retângulo 4">
            <a:extLst>
              <a:ext uri="{FF2B5EF4-FFF2-40B4-BE49-F238E27FC236}">
                <a16:creationId xmlns:a16="http://schemas.microsoft.com/office/drawing/2014/main" id="{DD8C0821-41EB-0EF3-F8F5-4C28209E6832}"/>
              </a:ext>
            </a:extLst>
          </p:cNvPr>
          <p:cNvSpPr/>
          <p:nvPr/>
        </p:nvSpPr>
        <p:spPr>
          <a:xfrm>
            <a:off x="3550945" y="2222936"/>
            <a:ext cx="4630691" cy="369332"/>
          </a:xfrm>
          <a:prstGeom prst="rect">
            <a:avLst/>
          </a:prstGeom>
        </p:spPr>
        <p:txBody>
          <a:bodyPr wrap="none">
            <a:spAutoFit/>
          </a:bodyPr>
          <a:lstStyle/>
          <a:p>
            <a:r>
              <a:rPr lang="pt-BR" b="1" dirty="0">
                <a:latin typeface="+mj-lt"/>
                <a:ea typeface="Times New Roman" panose="02020603050405020304" pitchFamily="18" charset="0"/>
              </a:rPr>
              <a:t>Gráfico 13 -</a:t>
            </a:r>
            <a:r>
              <a:rPr lang="pt-BR" dirty="0">
                <a:latin typeface="+mj-lt"/>
                <a:ea typeface="Times New Roman" panose="02020603050405020304" pitchFamily="18" charset="0"/>
              </a:rPr>
              <a:t> </a:t>
            </a:r>
            <a:r>
              <a:rPr lang="pt-BR" dirty="0">
                <a:latin typeface="+mj-lt"/>
                <a:ea typeface="Times New Roman" panose="02020603050405020304" pitchFamily="18" charset="0"/>
                <a:cs typeface="Times New Roman" panose="02020603050405020304" pitchFamily="18" charset="0"/>
              </a:rPr>
              <a:t>Colheita da soja na região sul de MS</a:t>
            </a:r>
            <a:endParaRPr lang="pt-BR" dirty="0">
              <a:latin typeface="+mj-lt"/>
            </a:endParaRPr>
          </a:p>
        </p:txBody>
      </p:sp>
      <p:sp>
        <p:nvSpPr>
          <p:cNvPr id="4" name="Retângulo 3">
            <a:extLst>
              <a:ext uri="{FF2B5EF4-FFF2-40B4-BE49-F238E27FC236}">
                <a16:creationId xmlns:a16="http://schemas.microsoft.com/office/drawing/2014/main" id="{CB16B6F8-C891-A791-014F-974CDACA319D}"/>
              </a:ext>
            </a:extLst>
          </p:cNvPr>
          <p:cNvSpPr/>
          <p:nvPr/>
        </p:nvSpPr>
        <p:spPr>
          <a:xfrm>
            <a:off x="118872" y="5787578"/>
            <a:ext cx="11914632" cy="727187"/>
          </a:xfrm>
          <a:prstGeom prst="rect">
            <a:avLst/>
          </a:prstGeom>
        </p:spPr>
        <p:txBody>
          <a:bodyPr wrap="square">
            <a:spAutoFit/>
          </a:bodyPr>
          <a:lstStyle/>
          <a:p>
            <a:pPr marL="90170" indent="449580" algn="just">
              <a:lnSpc>
                <a:spcPct val="150000"/>
              </a:lnSpc>
              <a:spcAft>
                <a:spcPts val="0"/>
              </a:spcAft>
            </a:pPr>
            <a:r>
              <a:rPr lang="pt-BR" sz="1450" dirty="0">
                <a:latin typeface="+mj-lt"/>
                <a:ea typeface="Times New Roman" panose="02020603050405020304" pitchFamily="18" charset="0"/>
                <a:cs typeface="Times New Roman" panose="02020603050405020304" pitchFamily="18" charset="0"/>
              </a:rPr>
              <a:t>A região sul está com a colheita mais avançada, com média de 72,6%, enquanto a região centro está com 57,6% e a região norte com 35,1% de média. A área colhida até o momento, conforme estimativa do Projeto SIGA-MS, é de aproximadamente </a:t>
            </a:r>
            <a:r>
              <a:rPr lang="pt-BR" sz="1450" b="1" dirty="0">
                <a:latin typeface="+mj-lt"/>
                <a:ea typeface="Times New Roman" panose="02020603050405020304" pitchFamily="18" charset="0"/>
                <a:cs typeface="Times New Roman" panose="02020603050405020304" pitchFamily="18" charset="0"/>
              </a:rPr>
              <a:t>3,035 milhões de </a:t>
            </a:r>
            <a:r>
              <a:rPr lang="pt-BR" sz="1450" b="1" dirty="0">
                <a:latin typeface="+mj-lt"/>
                <a:cs typeface="Times New Roman" panose="02020603050405020304" pitchFamily="18" charset="0"/>
              </a:rPr>
              <a:t>hectares.</a:t>
            </a:r>
            <a:endParaRPr lang="pt-BR" sz="1450" dirty="0">
              <a:latin typeface="+mj-lt"/>
              <a:ea typeface="Calibri" panose="020F0502020204030204" pitchFamily="34" charset="0"/>
              <a:cs typeface="Times New Roman" panose="02020603050405020304" pitchFamily="18" charset="0"/>
            </a:endParaRPr>
          </a:p>
        </p:txBody>
      </p:sp>
      <p:sp>
        <p:nvSpPr>
          <p:cNvPr id="6" name="Google Shape;91;p2">
            <a:extLst>
              <a:ext uri="{FF2B5EF4-FFF2-40B4-BE49-F238E27FC236}">
                <a16:creationId xmlns:a16="http://schemas.microsoft.com/office/drawing/2014/main" id="{7B0D9926-A490-B40E-F1A1-7B85D011B090}"/>
              </a:ext>
            </a:extLst>
          </p:cNvPr>
          <p:cNvSpPr txBox="1"/>
          <p:nvPr/>
        </p:nvSpPr>
        <p:spPr>
          <a:xfrm>
            <a:off x="0" y="6544371"/>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pic>
        <p:nvPicPr>
          <p:cNvPr id="9" name="Imagem 8" descr="Logotipo&#10;&#10;Descrição gerada automaticamente">
            <a:extLst>
              <a:ext uri="{FF2B5EF4-FFF2-40B4-BE49-F238E27FC236}">
                <a16:creationId xmlns:a16="http://schemas.microsoft.com/office/drawing/2014/main" id="{80F2B0FE-4218-8F9E-8017-84A2E535D26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650441" y="3598377"/>
            <a:ext cx="4578105" cy="1146050"/>
          </a:xfrm>
          <a:prstGeom prst="rect">
            <a:avLst/>
          </a:prstGeom>
        </p:spPr>
      </p:pic>
      <p:sp>
        <p:nvSpPr>
          <p:cNvPr id="14" name="Retângulo 13">
            <a:extLst>
              <a:ext uri="{FF2B5EF4-FFF2-40B4-BE49-F238E27FC236}">
                <a16:creationId xmlns:a16="http://schemas.microsoft.com/office/drawing/2014/main" id="{6BDE57E9-8712-4B12-51DF-612083C8A631}"/>
              </a:ext>
            </a:extLst>
          </p:cNvPr>
          <p:cNvSpPr/>
          <p:nvPr/>
        </p:nvSpPr>
        <p:spPr>
          <a:xfrm>
            <a:off x="4127809" y="5581291"/>
            <a:ext cx="3754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graphicFrame>
        <p:nvGraphicFramePr>
          <p:cNvPr id="10" name="Gráfico 9">
            <a:extLst>
              <a:ext uri="{FF2B5EF4-FFF2-40B4-BE49-F238E27FC236}">
                <a16:creationId xmlns:a16="http://schemas.microsoft.com/office/drawing/2014/main" id="{186269EA-788A-4B97-BC3F-B8734A165907}"/>
              </a:ext>
            </a:extLst>
          </p:cNvPr>
          <p:cNvGraphicFramePr>
            <a:graphicFrameLocks/>
          </p:cNvGraphicFramePr>
          <p:nvPr>
            <p:extLst>
              <p:ext uri="{D42A27DB-BD31-4B8C-83A1-F6EECF244321}">
                <p14:modId xmlns:p14="http://schemas.microsoft.com/office/powerpoint/2010/main" val="3782760462"/>
              </p:ext>
            </p:extLst>
          </p:nvPr>
        </p:nvGraphicFramePr>
        <p:xfrm>
          <a:off x="482246" y="2621874"/>
          <a:ext cx="11225138" cy="29535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529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E90202B7-C969-1A1B-EE96-4A6970546784}"/>
              </a:ext>
            </a:extLst>
          </p:cNvPr>
          <p:cNvSpPr txBox="1"/>
          <p:nvPr/>
        </p:nvSpPr>
        <p:spPr>
          <a:xfrm>
            <a:off x="1048623" y="790963"/>
            <a:ext cx="10361057" cy="523220"/>
          </a:xfrm>
          <a:prstGeom prst="rect">
            <a:avLst/>
          </a:prstGeom>
          <a:noFill/>
        </p:spPr>
        <p:txBody>
          <a:bodyPr wrap="square" rtlCol="0">
            <a:spAutoFit/>
          </a:bodyPr>
          <a:lstStyle/>
          <a:p>
            <a:pPr algn="ctr"/>
            <a:r>
              <a:rPr lang="pt-BR" sz="2800" b="1" dirty="0">
                <a:solidFill>
                  <a:schemeClr val="bg1"/>
                </a:solidFill>
              </a:rPr>
              <a:t>Estimativa da Safra de Soja 2022/2023</a:t>
            </a:r>
            <a:endParaRPr lang="pt-BR" sz="2800" dirty="0">
              <a:solidFill>
                <a:schemeClr val="bg1"/>
              </a:solidFill>
              <a:latin typeface="+mj-lt"/>
            </a:endParaRPr>
          </a:p>
        </p:txBody>
      </p:sp>
      <p:sp>
        <p:nvSpPr>
          <p:cNvPr id="12" name="CaixaDeTexto 11">
            <a:extLst>
              <a:ext uri="{FF2B5EF4-FFF2-40B4-BE49-F238E27FC236}">
                <a16:creationId xmlns:a16="http://schemas.microsoft.com/office/drawing/2014/main" id="{CBABE961-AE9B-53BF-E9CA-015D3483E399}"/>
              </a:ext>
            </a:extLst>
          </p:cNvPr>
          <p:cNvSpPr txBox="1"/>
          <p:nvPr/>
        </p:nvSpPr>
        <p:spPr>
          <a:xfrm>
            <a:off x="2820099" y="6550223"/>
            <a:ext cx="6551802" cy="307777"/>
          </a:xfrm>
          <a:prstGeom prst="rect">
            <a:avLst/>
          </a:prstGeom>
          <a:noFill/>
        </p:spPr>
        <p:txBody>
          <a:bodyPr wrap="square" rtlCol="0">
            <a:spAutoFit/>
          </a:bodyPr>
          <a:lstStyle/>
          <a:p>
            <a:pPr algn="ctr"/>
            <a:r>
              <a:rPr lang="pt-BR" sz="1400" b="1" dirty="0">
                <a:solidFill>
                  <a:schemeClr val="bg1"/>
                </a:solidFill>
                <a:latin typeface="+mj-lt"/>
              </a:rPr>
              <a:t>Ed. nº 491/2023| Janeiro</a:t>
            </a:r>
          </a:p>
        </p:txBody>
      </p:sp>
      <p:pic>
        <p:nvPicPr>
          <p:cNvPr id="2" name="Google Shape;191;p12" descr="Uma imagem contendo mesa, quarto, branco, computador&#10;&#10;Descrição gerada automaticamente">
            <a:extLst>
              <a:ext uri="{FF2B5EF4-FFF2-40B4-BE49-F238E27FC236}">
                <a16:creationId xmlns:a16="http://schemas.microsoft.com/office/drawing/2014/main" id="{AB754870-6A13-8142-11F6-0E01BF107176}"/>
              </a:ext>
            </a:extLst>
          </p:cNvPr>
          <p:cNvPicPr preferRelativeResize="0"/>
          <p:nvPr/>
        </p:nvPicPr>
        <p:blipFill rotWithShape="1">
          <a:blip r:embed="rId2">
            <a:alphaModFix/>
          </a:blip>
          <a:srcRect/>
          <a:stretch/>
        </p:blipFill>
        <p:spPr>
          <a:xfrm>
            <a:off x="1184" y="0"/>
            <a:ext cx="12189631" cy="6858000"/>
          </a:xfrm>
          <a:prstGeom prst="rect">
            <a:avLst/>
          </a:prstGeom>
          <a:noFill/>
          <a:ln>
            <a:noFill/>
          </a:ln>
        </p:spPr>
      </p:pic>
      <p:sp>
        <p:nvSpPr>
          <p:cNvPr id="3" name="CaixaDeTexto 2">
            <a:extLst>
              <a:ext uri="{FF2B5EF4-FFF2-40B4-BE49-F238E27FC236}">
                <a16:creationId xmlns:a16="http://schemas.microsoft.com/office/drawing/2014/main" id="{BC17EE92-A402-465A-F29E-D638A7ADA822}"/>
              </a:ext>
            </a:extLst>
          </p:cNvPr>
          <p:cNvSpPr txBox="1"/>
          <p:nvPr/>
        </p:nvSpPr>
        <p:spPr>
          <a:xfrm>
            <a:off x="347008" y="641439"/>
            <a:ext cx="2991415" cy="954107"/>
          </a:xfrm>
          <a:prstGeom prst="rect">
            <a:avLst/>
          </a:prstGeom>
          <a:noFill/>
        </p:spPr>
        <p:txBody>
          <a:bodyPr wrap="square" rtlCol="0">
            <a:spAutoFit/>
          </a:bodyPr>
          <a:lstStyle/>
          <a:p>
            <a:pPr algn="ctr"/>
            <a:r>
              <a:rPr lang="pt-BR" sz="2800" b="1" dirty="0">
                <a:solidFill>
                  <a:schemeClr val="bg1"/>
                </a:solidFill>
              </a:rPr>
              <a:t>COLHEITA DA SOJA SAFRA 2025/2026</a:t>
            </a:r>
            <a:endParaRPr lang="pt-BR" sz="2800" dirty="0">
              <a:solidFill>
                <a:schemeClr val="bg1"/>
              </a:solidFill>
              <a:latin typeface="+mj-lt"/>
            </a:endParaRPr>
          </a:p>
        </p:txBody>
      </p:sp>
      <p:sp>
        <p:nvSpPr>
          <p:cNvPr id="9" name="Retângulo 8">
            <a:extLst>
              <a:ext uri="{FF2B5EF4-FFF2-40B4-BE49-F238E27FC236}">
                <a16:creationId xmlns:a16="http://schemas.microsoft.com/office/drawing/2014/main" id="{4019919D-09AC-37B7-58B6-684EE98B317E}"/>
              </a:ext>
            </a:extLst>
          </p:cNvPr>
          <p:cNvSpPr/>
          <p:nvPr/>
        </p:nvSpPr>
        <p:spPr>
          <a:xfrm>
            <a:off x="189782" y="2340865"/>
            <a:ext cx="3554083" cy="3404843"/>
          </a:xfrm>
          <a:prstGeom prst="rect">
            <a:avLst/>
          </a:prstGeom>
        </p:spPr>
        <p:txBody>
          <a:bodyPr wrap="square">
            <a:spAutoFit/>
          </a:bodyPr>
          <a:lstStyle/>
          <a:p>
            <a:pPr marL="90170" indent="449580" algn="just">
              <a:lnSpc>
                <a:spcPct val="150000"/>
              </a:lnSpc>
              <a:spcAft>
                <a:spcPts val="0"/>
              </a:spcAft>
            </a:pPr>
            <a:r>
              <a:rPr lang="pt-BR" sz="1450" dirty="0">
                <a:solidFill>
                  <a:srgbClr val="000000"/>
                </a:solidFill>
                <a:latin typeface="+mj-lt"/>
                <a:ea typeface="Times New Roman" panose="02020603050405020304" pitchFamily="18" charset="0"/>
                <a:cs typeface="Times New Roman" panose="02020603050405020304" pitchFamily="18" charset="0"/>
              </a:rPr>
              <a:t>No </a:t>
            </a:r>
            <a:r>
              <a:rPr lang="pt-BR" sz="1450" b="1" dirty="0">
                <a:solidFill>
                  <a:srgbClr val="000000"/>
                </a:solidFill>
                <a:latin typeface="+mj-lt"/>
                <a:ea typeface="Times New Roman" panose="02020603050405020304" pitchFamily="18" charset="0"/>
                <a:cs typeface="Times New Roman" panose="02020603050405020304" pitchFamily="18" charset="0"/>
              </a:rPr>
              <a:t>gráfico</a:t>
            </a:r>
            <a:r>
              <a:rPr lang="pt-BR" sz="1450" b="1" i="1" dirty="0">
                <a:solidFill>
                  <a:srgbClr val="000000"/>
                </a:solidFill>
                <a:latin typeface="+mj-lt"/>
                <a:ea typeface="Times New Roman" panose="02020603050405020304" pitchFamily="18" charset="0"/>
                <a:cs typeface="Times New Roman" panose="02020603050405020304" pitchFamily="18" charset="0"/>
              </a:rPr>
              <a:t> 14 </a:t>
            </a:r>
            <a:r>
              <a:rPr lang="pt-BR" sz="1450" dirty="0">
                <a:solidFill>
                  <a:srgbClr val="000000"/>
                </a:solidFill>
                <a:latin typeface="+mj-lt"/>
                <a:ea typeface="Times New Roman" panose="02020603050405020304" pitchFamily="18" charset="0"/>
                <a:cs typeface="Times New Roman" panose="02020603050405020304" pitchFamily="18" charset="0"/>
              </a:rPr>
              <a:t>visualiza-se a evolução da colheita para o mesmo período, nas safras 2024/25 e 2025/26 no estado do Mato Grosso do Sul, em comparação com a média, máxima e mínima dos últimos 5 anos.</a:t>
            </a:r>
          </a:p>
          <a:p>
            <a:pPr marL="90170" indent="449580" algn="just">
              <a:lnSpc>
                <a:spcPct val="150000"/>
              </a:lnSpc>
            </a:pPr>
            <a:r>
              <a:rPr lang="pt-BR" sz="1450" dirty="0">
                <a:latin typeface="+mj-lt"/>
              </a:rPr>
              <a:t>A porcentagem de área colhida na safra 2025/2026, encontra-se inferior em 4,3 pontos percentuais em relação à safra 2024/2025, para a data de  06 de março.</a:t>
            </a:r>
          </a:p>
        </p:txBody>
      </p:sp>
      <p:sp>
        <p:nvSpPr>
          <p:cNvPr id="10" name="Retângulo 9">
            <a:extLst>
              <a:ext uri="{FF2B5EF4-FFF2-40B4-BE49-F238E27FC236}">
                <a16:creationId xmlns:a16="http://schemas.microsoft.com/office/drawing/2014/main" id="{9D48E43A-7F2D-0603-1C03-9803DA104531}"/>
              </a:ext>
            </a:extLst>
          </p:cNvPr>
          <p:cNvSpPr/>
          <p:nvPr/>
        </p:nvSpPr>
        <p:spPr>
          <a:xfrm>
            <a:off x="4591440" y="2186338"/>
            <a:ext cx="7781925" cy="369332"/>
          </a:xfrm>
          <a:prstGeom prst="rect">
            <a:avLst/>
          </a:prstGeom>
        </p:spPr>
        <p:txBody>
          <a:bodyPr wrap="square">
            <a:spAutoFit/>
          </a:bodyPr>
          <a:lstStyle/>
          <a:p>
            <a:r>
              <a:rPr lang="pt-BR" b="1" dirty="0">
                <a:latin typeface="+mj-lt"/>
                <a:ea typeface="Times New Roman" panose="02020603050405020304" pitchFamily="18" charset="0"/>
              </a:rPr>
              <a:t>Gráfico 14 -</a:t>
            </a:r>
            <a:r>
              <a:rPr lang="pt-BR" b="1" i="1" dirty="0">
                <a:latin typeface="+mj-lt"/>
                <a:ea typeface="Times New Roman" panose="02020603050405020304" pitchFamily="18" charset="0"/>
              </a:rPr>
              <a:t> </a:t>
            </a:r>
            <a:r>
              <a:rPr lang="pt-BR" dirty="0">
                <a:latin typeface="+mj-lt"/>
                <a:ea typeface="Times New Roman" panose="02020603050405020304" pitchFamily="18" charset="0"/>
              </a:rPr>
              <a:t>Evolução da colheita da soja no estado nas últimas 5 safras</a:t>
            </a:r>
            <a:endParaRPr lang="pt-BR" dirty="0">
              <a:latin typeface="+mj-lt"/>
            </a:endParaRPr>
          </a:p>
        </p:txBody>
      </p:sp>
      <p:sp>
        <p:nvSpPr>
          <p:cNvPr id="4" name="Google Shape;91;p2">
            <a:extLst>
              <a:ext uri="{FF2B5EF4-FFF2-40B4-BE49-F238E27FC236}">
                <a16:creationId xmlns:a16="http://schemas.microsoft.com/office/drawing/2014/main" id="{6925BBC4-012A-7022-7C7F-8947FCA06927}"/>
              </a:ext>
            </a:extLst>
          </p:cNvPr>
          <p:cNvSpPr txBox="1"/>
          <p:nvPr/>
        </p:nvSpPr>
        <p:spPr>
          <a:xfrm>
            <a:off x="0" y="6544371"/>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pic>
        <p:nvPicPr>
          <p:cNvPr id="11" name="Imagem 10" descr="Logotipo&#10;&#10;Descrição gerada automaticamente">
            <a:extLst>
              <a:ext uri="{FF2B5EF4-FFF2-40B4-BE49-F238E27FC236}">
                <a16:creationId xmlns:a16="http://schemas.microsoft.com/office/drawing/2014/main" id="{E1319C02-91D2-553D-D158-3B4DCA26460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5605264" y="3837425"/>
            <a:ext cx="4578105" cy="1146050"/>
          </a:xfrm>
          <a:prstGeom prst="rect">
            <a:avLst/>
          </a:prstGeom>
        </p:spPr>
      </p:pic>
      <p:sp>
        <p:nvSpPr>
          <p:cNvPr id="14" name="Retângulo 13">
            <a:extLst>
              <a:ext uri="{FF2B5EF4-FFF2-40B4-BE49-F238E27FC236}">
                <a16:creationId xmlns:a16="http://schemas.microsoft.com/office/drawing/2014/main" id="{32AA2917-02C3-8C2A-6A15-562E79F20968}"/>
              </a:ext>
            </a:extLst>
          </p:cNvPr>
          <p:cNvSpPr/>
          <p:nvPr/>
        </p:nvSpPr>
        <p:spPr>
          <a:xfrm>
            <a:off x="6094815" y="6279447"/>
            <a:ext cx="3754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graphicFrame>
        <p:nvGraphicFramePr>
          <p:cNvPr id="6" name="Gráfico 5">
            <a:extLst>
              <a:ext uri="{FF2B5EF4-FFF2-40B4-BE49-F238E27FC236}">
                <a16:creationId xmlns:a16="http://schemas.microsoft.com/office/drawing/2014/main" id="{83167FBD-216A-4FDD-BBB3-9D7E543FAEBD}"/>
              </a:ext>
            </a:extLst>
          </p:cNvPr>
          <p:cNvGraphicFramePr>
            <a:graphicFrameLocks/>
          </p:cNvGraphicFramePr>
          <p:nvPr>
            <p:extLst>
              <p:ext uri="{D42A27DB-BD31-4B8C-83A1-F6EECF244321}">
                <p14:modId xmlns:p14="http://schemas.microsoft.com/office/powerpoint/2010/main" val="3958792171"/>
              </p:ext>
            </p:extLst>
          </p:nvPr>
        </p:nvGraphicFramePr>
        <p:xfrm>
          <a:off x="4033029" y="2555670"/>
          <a:ext cx="7878274" cy="37804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99942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la de vídeo game&#10;&#10;Descrição gerada automaticamente">
            <a:extLst>
              <a:ext uri="{FF2B5EF4-FFF2-40B4-BE49-F238E27FC236}">
                <a16:creationId xmlns:a16="http://schemas.microsoft.com/office/drawing/2014/main" id="{26F3BE1B-20AE-C109-6237-37ACD8812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631" cy="6858000"/>
          </a:xfrm>
          <a:prstGeom prst="rect">
            <a:avLst/>
          </a:prstGeom>
        </p:spPr>
      </p:pic>
      <p:sp>
        <p:nvSpPr>
          <p:cNvPr id="4" name="CaixaDeTexto 3">
            <a:extLst>
              <a:ext uri="{FF2B5EF4-FFF2-40B4-BE49-F238E27FC236}">
                <a16:creationId xmlns:a16="http://schemas.microsoft.com/office/drawing/2014/main" id="{82198318-C1EC-5F9D-9FE0-7258ACCD059C}"/>
              </a:ext>
            </a:extLst>
          </p:cNvPr>
          <p:cNvSpPr txBox="1"/>
          <p:nvPr/>
        </p:nvSpPr>
        <p:spPr>
          <a:xfrm>
            <a:off x="-7107" y="3121765"/>
            <a:ext cx="12199107" cy="3367525"/>
          </a:xfrm>
          <a:prstGeom prst="rect">
            <a:avLst/>
          </a:prstGeom>
          <a:noFill/>
        </p:spPr>
        <p:txBody>
          <a:bodyPr wrap="square">
            <a:spAutoFit/>
          </a:bodyPr>
          <a:lstStyle/>
          <a:p>
            <a:pPr indent="450000" algn="just">
              <a:lnSpc>
                <a:spcPct val="150000"/>
              </a:lnSpc>
              <a:spcAft>
                <a:spcPts val="600"/>
              </a:spcAft>
            </a:pPr>
            <a:r>
              <a:rPr lang="pt-BR" sz="1400" b="1" dirty="0">
                <a:latin typeface="+mj-lt"/>
              </a:rPr>
              <a:t>Alguns fatores que devem ser observados:</a:t>
            </a:r>
            <a:endParaRPr lang="pt-BR" sz="1400" dirty="0">
              <a:latin typeface="+mj-lt"/>
            </a:endParaRPr>
          </a:p>
          <a:p>
            <a:pPr marL="342900" indent="-342900" algn="just">
              <a:lnSpc>
                <a:spcPct val="150000"/>
              </a:lnSpc>
              <a:buFont typeface="+mj-lt"/>
              <a:buAutoNum type="arabicPeriod"/>
            </a:pPr>
            <a:r>
              <a:rPr lang="pt-BR" sz="1400" dirty="0">
                <a:latin typeface="+mj-lt"/>
              </a:rPr>
              <a:t>Após um cenário otimista em dezembro de 2025, quando mais de 75% das lavouras de soja no Mato Grosso do Sul apresentavam boas condições, o mês de janeiro e fevereiro registrou uma piora acentuada. O agravamento foi motivado por um período de estiagem e temperaturas elevadas, com os maiores prejuízos concentrados na região sul do estado.</a:t>
            </a:r>
          </a:p>
          <a:p>
            <a:pPr marL="342900" indent="-342900" algn="just">
              <a:lnSpc>
                <a:spcPct val="150000"/>
              </a:lnSpc>
              <a:buFont typeface="+mj-lt"/>
              <a:buAutoNum type="arabicPeriod"/>
            </a:pPr>
            <a:r>
              <a:rPr lang="pt-BR" sz="1400" dirty="0">
                <a:latin typeface="+mj-lt"/>
              </a:rPr>
              <a:t>Veranicos severos na região sul do estado causaram significativos danos à agricultura. Os levantamentos de campo da última semana de janeiro apontam que mais de 640 mil hectares já foram impactados, com períodos de estiagem superiores a 20 dias em determinadas localidades. Destaca-se os municípios de Dourados, Ponta Porã, Maracaju e Amambai como os mais impactados pela seca.</a:t>
            </a:r>
          </a:p>
          <a:p>
            <a:pPr marL="342900" indent="-342900" algn="just">
              <a:lnSpc>
                <a:spcPct val="150000"/>
              </a:lnSpc>
              <a:buFont typeface="+mj-lt"/>
              <a:buAutoNum type="arabicPeriod"/>
            </a:pPr>
            <a:r>
              <a:rPr lang="pt-BR" sz="1400" dirty="0">
                <a:latin typeface="+mj-lt"/>
              </a:rPr>
              <a:t>Com oito semanas após o início da colheita, Mato Grosso do Sul colheu mais da metade da área estimada pelo projeto SIGA-MS. Após um começo lento, as operações ganharam ritmo a partir da terceira semana de fevereiro. Somente na primeira semana do mês de março, houve um avanço de 19,40%, equivalente a 930 mil hectares.</a:t>
            </a:r>
          </a:p>
        </p:txBody>
      </p:sp>
      <p:sp>
        <p:nvSpPr>
          <p:cNvPr id="7" name="CaixaDeTexto 6">
            <a:extLst>
              <a:ext uri="{FF2B5EF4-FFF2-40B4-BE49-F238E27FC236}">
                <a16:creationId xmlns:a16="http://schemas.microsoft.com/office/drawing/2014/main" id="{E90202B7-C969-1A1B-EE96-4A6970546784}"/>
              </a:ext>
            </a:extLst>
          </p:cNvPr>
          <p:cNvSpPr txBox="1"/>
          <p:nvPr/>
        </p:nvSpPr>
        <p:spPr>
          <a:xfrm>
            <a:off x="-7107" y="593934"/>
            <a:ext cx="4016491" cy="954107"/>
          </a:xfrm>
          <a:prstGeom prst="rect">
            <a:avLst/>
          </a:prstGeom>
          <a:noFill/>
        </p:spPr>
        <p:txBody>
          <a:bodyPr wrap="square" rtlCol="0">
            <a:spAutoFit/>
          </a:bodyPr>
          <a:lstStyle/>
          <a:p>
            <a:pPr algn="ctr"/>
            <a:r>
              <a:rPr lang="pt-BR" sz="2800" b="1" dirty="0">
                <a:solidFill>
                  <a:schemeClr val="bg1"/>
                </a:solidFill>
              </a:rPr>
              <a:t>ESTIMATIVA DA SAFRA DE SOJA 2025/2026</a:t>
            </a:r>
            <a:endParaRPr lang="pt-BR" sz="2800" dirty="0">
              <a:solidFill>
                <a:schemeClr val="bg1"/>
              </a:solidFill>
              <a:latin typeface="+mj-lt"/>
            </a:endParaRPr>
          </a:p>
        </p:txBody>
      </p:sp>
      <p:sp>
        <p:nvSpPr>
          <p:cNvPr id="9" name="CaixaDeTexto 8">
            <a:extLst>
              <a:ext uri="{FF2B5EF4-FFF2-40B4-BE49-F238E27FC236}">
                <a16:creationId xmlns:a16="http://schemas.microsoft.com/office/drawing/2014/main" id="{039D9472-E1E3-2CEA-70D2-24876E3756A6}"/>
              </a:ext>
            </a:extLst>
          </p:cNvPr>
          <p:cNvSpPr txBox="1"/>
          <p:nvPr/>
        </p:nvSpPr>
        <p:spPr>
          <a:xfrm>
            <a:off x="-7107" y="2063408"/>
            <a:ext cx="12182524" cy="1061894"/>
          </a:xfrm>
          <a:prstGeom prst="rect">
            <a:avLst/>
          </a:prstGeom>
          <a:noFill/>
        </p:spPr>
        <p:txBody>
          <a:bodyPr wrap="square">
            <a:spAutoFit/>
          </a:bodyPr>
          <a:lstStyle/>
          <a:p>
            <a:pPr indent="450000" algn="just">
              <a:lnSpc>
                <a:spcPct val="150000"/>
              </a:lnSpc>
            </a:pPr>
            <a:r>
              <a:rPr lang="pt-BR" sz="1450" dirty="0">
                <a:latin typeface="+mj-lt"/>
              </a:rPr>
              <a:t>A área de soja no estado ainda está em constante crescimento, a estimativa é que a safra seja 5,9% maior em relação ao ciclo passado (2024/2025), atingindo a área de 4,794 milhões de hectares. A produtividade estimada é de 52,82 </a:t>
            </a:r>
            <a:r>
              <a:rPr lang="pt-BR" sz="1450" dirty="0" err="1">
                <a:latin typeface="+mj-lt"/>
              </a:rPr>
              <a:t>sc</a:t>
            </a:r>
            <a:r>
              <a:rPr lang="pt-BR" sz="1450" dirty="0">
                <a:latin typeface="+mj-lt"/>
              </a:rPr>
              <a:t>/ha, a média de sacas por hectare. Gerando a expectativa de produção de 15,195 milhões de toneladas. Essa perspectiva é baseada na média dos últimos 5 anos do projeto SIGA-MS.</a:t>
            </a:r>
          </a:p>
        </p:txBody>
      </p:sp>
      <p:sp>
        <p:nvSpPr>
          <p:cNvPr id="2" name="Google Shape;91;p2">
            <a:extLst>
              <a:ext uri="{FF2B5EF4-FFF2-40B4-BE49-F238E27FC236}">
                <a16:creationId xmlns:a16="http://schemas.microsoft.com/office/drawing/2014/main" id="{20889993-3AEE-8AC6-D242-0C93763D4DC7}"/>
              </a:ext>
            </a:extLst>
          </p:cNvPr>
          <p:cNvSpPr txBox="1"/>
          <p:nvPr/>
        </p:nvSpPr>
        <p:spPr>
          <a:xfrm>
            <a:off x="0" y="6544371"/>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spTree>
    <p:extLst>
      <p:ext uri="{BB962C8B-B14F-4D97-AF65-F5344CB8AC3E}">
        <p14:creationId xmlns:p14="http://schemas.microsoft.com/office/powerpoint/2010/main" val="126082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ma imagem contendo campo, mesa, homem, voando&#10;&#10;Descrição gerada automaticamente">
            <a:extLst>
              <a:ext uri="{FF2B5EF4-FFF2-40B4-BE49-F238E27FC236}">
                <a16:creationId xmlns:a16="http://schemas.microsoft.com/office/drawing/2014/main" id="{A3E1937A-81C1-530A-DF1F-78155F03C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C17EE92-A402-465A-F29E-D638A7ADA822}"/>
              </a:ext>
            </a:extLst>
          </p:cNvPr>
          <p:cNvSpPr txBox="1"/>
          <p:nvPr/>
        </p:nvSpPr>
        <p:spPr>
          <a:xfrm>
            <a:off x="267488" y="595272"/>
            <a:ext cx="3276086" cy="954107"/>
          </a:xfrm>
          <a:prstGeom prst="rect">
            <a:avLst/>
          </a:prstGeom>
          <a:noFill/>
        </p:spPr>
        <p:txBody>
          <a:bodyPr wrap="square" rtlCol="0">
            <a:spAutoFit/>
          </a:bodyPr>
          <a:lstStyle/>
          <a:p>
            <a:pPr algn="ctr"/>
            <a:r>
              <a:rPr lang="pt-BR" sz="2800" b="1" dirty="0">
                <a:solidFill>
                  <a:schemeClr val="bg1"/>
                </a:solidFill>
              </a:rPr>
              <a:t>PLANTIO DO MILHO  2ª SAFRA 2025/2026</a:t>
            </a:r>
            <a:endParaRPr lang="pt-BR" sz="2800" dirty="0">
              <a:solidFill>
                <a:schemeClr val="bg1"/>
              </a:solidFill>
              <a:latin typeface="+mj-lt"/>
            </a:endParaRPr>
          </a:p>
        </p:txBody>
      </p:sp>
      <p:sp>
        <p:nvSpPr>
          <p:cNvPr id="4" name="Retângulo 3">
            <a:extLst>
              <a:ext uri="{FF2B5EF4-FFF2-40B4-BE49-F238E27FC236}">
                <a16:creationId xmlns:a16="http://schemas.microsoft.com/office/drawing/2014/main" id="{0F9167D9-EE07-AA00-1648-91E94397769C}"/>
              </a:ext>
            </a:extLst>
          </p:cNvPr>
          <p:cNvSpPr/>
          <p:nvPr/>
        </p:nvSpPr>
        <p:spPr>
          <a:xfrm>
            <a:off x="161294" y="2175907"/>
            <a:ext cx="4407822" cy="3248646"/>
          </a:xfrm>
          <a:prstGeom prst="rect">
            <a:avLst/>
          </a:prstGeom>
        </p:spPr>
        <p:txBody>
          <a:bodyPr wrap="square">
            <a:spAutoFit/>
          </a:bodyPr>
          <a:lstStyle/>
          <a:p>
            <a:pPr algn="just">
              <a:lnSpc>
                <a:spcPct val="115000"/>
              </a:lnSpc>
              <a:spcAft>
                <a:spcPts val="0"/>
              </a:spcAft>
            </a:pPr>
            <a:r>
              <a:rPr lang="pt-BR" sz="1400" b="1" dirty="0">
                <a:solidFill>
                  <a:schemeClr val="tx1">
                    <a:lumMod val="95000"/>
                    <a:lumOff val="5000"/>
                  </a:schemeClr>
                </a:solidFill>
                <a:latin typeface="+mj-lt"/>
              </a:rPr>
              <a:t>Evolução do plantio de milho</a:t>
            </a:r>
          </a:p>
          <a:p>
            <a:pPr>
              <a:lnSpc>
                <a:spcPct val="115000"/>
              </a:lnSpc>
              <a:spcAft>
                <a:spcPts val="0"/>
              </a:spcAft>
            </a:pPr>
            <a:r>
              <a:rPr lang="pt-BR" sz="1450" dirty="0">
                <a:latin typeface="+mj-lt"/>
                <a:ea typeface="Times New Roman" panose="02020603050405020304" pitchFamily="18" charset="0"/>
                <a:cs typeface="Times New Roman" panose="02020603050405020304" pitchFamily="18" charset="0"/>
              </a:rPr>
              <a:t> </a:t>
            </a:r>
            <a:endParaRPr lang="pt-BR" sz="1450" dirty="0">
              <a:latin typeface="+mj-lt"/>
              <a:ea typeface="Calibri" panose="020F0502020204030204" pitchFamily="34" charset="0"/>
              <a:cs typeface="Times New Roman" panose="02020603050405020304" pitchFamily="18" charset="0"/>
            </a:endParaRPr>
          </a:p>
          <a:p>
            <a:pPr indent="539750" algn="just">
              <a:lnSpc>
                <a:spcPct val="150000"/>
              </a:lnSpc>
              <a:spcAft>
                <a:spcPts val="1000"/>
              </a:spcAft>
            </a:pPr>
            <a:r>
              <a:rPr lang="pt-BR" sz="1450" dirty="0">
                <a:latin typeface="+mj-lt"/>
                <a:ea typeface="Times New Roman" panose="02020603050405020304" pitchFamily="18" charset="0"/>
                <a:cs typeface="Times New Roman" panose="02020603050405020304" pitchFamily="18" charset="0"/>
              </a:rPr>
              <a:t>Nos </a:t>
            </a:r>
            <a:r>
              <a:rPr lang="pt-BR" sz="1450" b="1" dirty="0">
                <a:latin typeface="+mj-lt"/>
                <a:ea typeface="Times New Roman" panose="02020603050405020304" pitchFamily="18" charset="0"/>
                <a:cs typeface="Times New Roman" panose="02020603050405020304" pitchFamily="18" charset="0"/>
              </a:rPr>
              <a:t>gráficos 15, 16</a:t>
            </a:r>
            <a:r>
              <a:rPr lang="pt-BR" sz="1450" dirty="0">
                <a:latin typeface="+mj-lt"/>
                <a:ea typeface="Times New Roman" panose="02020603050405020304" pitchFamily="18" charset="0"/>
                <a:cs typeface="Times New Roman" panose="02020603050405020304" pitchFamily="18" charset="0"/>
              </a:rPr>
              <a:t> </a:t>
            </a:r>
            <a:r>
              <a:rPr lang="pt-BR" sz="1450" b="1" dirty="0">
                <a:latin typeface="+mj-lt"/>
                <a:ea typeface="Times New Roman" panose="02020603050405020304" pitchFamily="18" charset="0"/>
                <a:cs typeface="Times New Roman" panose="02020603050405020304" pitchFamily="18" charset="0"/>
              </a:rPr>
              <a:t>e 17</a:t>
            </a:r>
            <a:r>
              <a:rPr lang="pt-BR" sz="1450" dirty="0">
                <a:latin typeface="+mj-lt"/>
                <a:ea typeface="Times New Roman" panose="02020603050405020304" pitchFamily="18" charset="0"/>
                <a:cs typeface="Times New Roman" panose="02020603050405020304" pitchFamily="18" charset="0"/>
              </a:rPr>
              <a:t>, pode ser verificada a evolução do plantio de milho, nas regiões norte, centro e sul do estado, conforme consultas realizadas pelos técnicos junto a produtores, sindicatos rurais e/ou empresas de assistência técnica dos municípios. Com base nas informações levantadas, na </a:t>
            </a:r>
            <a:r>
              <a:rPr lang="pt-BR" sz="1450" b="1" dirty="0">
                <a:latin typeface="+mj-lt"/>
                <a:ea typeface="Times New Roman" panose="02020603050405020304" pitchFamily="18" charset="0"/>
                <a:cs typeface="Times New Roman" panose="02020603050405020304" pitchFamily="18" charset="0"/>
              </a:rPr>
              <a:t>data de</a:t>
            </a:r>
            <a:r>
              <a:rPr lang="pt-BR" sz="1450" dirty="0">
                <a:latin typeface="+mj-lt"/>
                <a:ea typeface="Times New Roman" panose="02020603050405020304" pitchFamily="18" charset="0"/>
                <a:cs typeface="Times New Roman" panose="02020603050405020304" pitchFamily="18" charset="0"/>
              </a:rPr>
              <a:t> </a:t>
            </a:r>
            <a:r>
              <a:rPr lang="pt-BR" sz="1450" b="1" dirty="0">
                <a:latin typeface="+mj-lt"/>
                <a:ea typeface="Times New Roman" panose="02020603050405020304" pitchFamily="18" charset="0"/>
                <a:cs typeface="Times New Roman" panose="02020603050405020304" pitchFamily="18" charset="0"/>
              </a:rPr>
              <a:t>06</a:t>
            </a:r>
            <a:r>
              <a:rPr lang="pt-BR" sz="1450" b="1" dirty="0">
                <a:latin typeface="+mj-lt"/>
                <a:cs typeface="Times New Roman" panose="02020603050405020304" pitchFamily="18" charset="0"/>
              </a:rPr>
              <a:t>/</a:t>
            </a:r>
            <a:r>
              <a:rPr lang="pt-BR" sz="1450" b="1" dirty="0">
                <a:latin typeface="+mj-lt"/>
                <a:ea typeface="Times New Roman" panose="02020603050405020304" pitchFamily="18" charset="0"/>
                <a:cs typeface="Times New Roman" panose="02020603050405020304" pitchFamily="18" charset="0"/>
              </a:rPr>
              <a:t>03/2026</a:t>
            </a:r>
            <a:r>
              <a:rPr lang="pt-BR" sz="1450" dirty="0">
                <a:latin typeface="+mj-lt"/>
                <a:ea typeface="Times New Roman" panose="02020603050405020304" pitchFamily="18" charset="0"/>
                <a:cs typeface="Times New Roman" panose="02020603050405020304" pitchFamily="18" charset="0"/>
              </a:rPr>
              <a:t>, a área plantada acompanhada pelo Projeto SIGA-MS alcançou </a:t>
            </a:r>
            <a:r>
              <a:rPr lang="pt-BR" sz="1450" b="1" dirty="0">
                <a:latin typeface="+mj-lt"/>
                <a:ea typeface="Times New Roman" panose="02020603050405020304" pitchFamily="18" charset="0"/>
                <a:cs typeface="Times New Roman" panose="02020603050405020304" pitchFamily="18" charset="0"/>
              </a:rPr>
              <a:t>65,7%.</a:t>
            </a:r>
            <a:endParaRPr lang="pt-BR" sz="1450" dirty="0">
              <a:latin typeface="+mj-lt"/>
              <a:ea typeface="Calibri" panose="020F0502020204030204" pitchFamily="34" charset="0"/>
              <a:cs typeface="Times New Roman" panose="02020603050405020304" pitchFamily="18" charset="0"/>
            </a:endParaRPr>
          </a:p>
        </p:txBody>
      </p:sp>
      <p:sp>
        <p:nvSpPr>
          <p:cNvPr id="13" name="CaixaDeTexto 12">
            <a:extLst>
              <a:ext uri="{FF2B5EF4-FFF2-40B4-BE49-F238E27FC236}">
                <a16:creationId xmlns:a16="http://schemas.microsoft.com/office/drawing/2014/main" id="{31D8A718-F9D9-2063-7332-BC6C4948CA98}"/>
              </a:ext>
            </a:extLst>
          </p:cNvPr>
          <p:cNvSpPr txBox="1"/>
          <p:nvPr/>
        </p:nvSpPr>
        <p:spPr>
          <a:xfrm>
            <a:off x="5065862" y="2175907"/>
            <a:ext cx="6094562" cy="392159"/>
          </a:xfrm>
          <a:prstGeom prst="rect">
            <a:avLst/>
          </a:prstGeom>
          <a:noFill/>
        </p:spPr>
        <p:txBody>
          <a:bodyPr wrap="square">
            <a:spAutoFit/>
          </a:bodyPr>
          <a:lstStyle/>
          <a:p>
            <a:pPr algn="ctr">
              <a:lnSpc>
                <a:spcPct val="115000"/>
              </a:lnSpc>
              <a:spcAft>
                <a:spcPts val="0"/>
              </a:spcAft>
            </a:pPr>
            <a:r>
              <a:rPr lang="pt-BR" b="1" dirty="0">
                <a:latin typeface="+mj-lt"/>
                <a:ea typeface="Times New Roman" panose="02020603050405020304" pitchFamily="18" charset="0"/>
                <a:cs typeface="Times New Roman" panose="02020603050405020304" pitchFamily="18" charset="0"/>
              </a:rPr>
              <a:t>Gráfico 15 – </a:t>
            </a:r>
            <a:r>
              <a:rPr lang="pt-BR" dirty="0">
                <a:latin typeface="+mj-lt"/>
                <a:cs typeface="Times New Roman" panose="02020603050405020304" pitchFamily="18" charset="0"/>
              </a:rPr>
              <a:t>Plantio do milho </a:t>
            </a:r>
            <a:r>
              <a:rPr lang="pt-BR" dirty="0">
                <a:latin typeface="+mj-lt"/>
                <a:ea typeface="Times New Roman" panose="02020603050405020304" pitchFamily="18" charset="0"/>
                <a:cs typeface="Times New Roman" panose="02020603050405020304" pitchFamily="18" charset="0"/>
              </a:rPr>
              <a:t>na região norte de MS</a:t>
            </a:r>
            <a:endParaRPr lang="pt-BR" dirty="0">
              <a:latin typeface="+mj-lt"/>
              <a:ea typeface="Calibri" panose="020F0502020204030204" pitchFamily="34" charset="0"/>
              <a:cs typeface="Times New Roman" panose="02020603050405020304" pitchFamily="18" charset="0"/>
            </a:endParaRPr>
          </a:p>
        </p:txBody>
      </p:sp>
      <p:sp>
        <p:nvSpPr>
          <p:cNvPr id="9" name="Google Shape;91;p2">
            <a:extLst>
              <a:ext uri="{FF2B5EF4-FFF2-40B4-BE49-F238E27FC236}">
                <a16:creationId xmlns:a16="http://schemas.microsoft.com/office/drawing/2014/main" id="{56E8D90C-AD02-9DE8-6FEB-6D3FD9D2D7B5}"/>
              </a:ext>
            </a:extLst>
          </p:cNvPr>
          <p:cNvSpPr txBox="1"/>
          <p:nvPr/>
        </p:nvSpPr>
        <p:spPr>
          <a:xfrm>
            <a:off x="0" y="6544371"/>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pic>
        <p:nvPicPr>
          <p:cNvPr id="5" name="Imagem 4" descr="Logotipo&#10;&#10;Descrição gerada automaticamente">
            <a:extLst>
              <a:ext uri="{FF2B5EF4-FFF2-40B4-BE49-F238E27FC236}">
                <a16:creationId xmlns:a16="http://schemas.microsoft.com/office/drawing/2014/main" id="{8DF9461E-4F9C-EF7D-EB73-C1286459F23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5824090" y="3657986"/>
            <a:ext cx="4578105" cy="1146050"/>
          </a:xfrm>
          <a:prstGeom prst="rect">
            <a:avLst/>
          </a:prstGeom>
        </p:spPr>
      </p:pic>
      <p:sp>
        <p:nvSpPr>
          <p:cNvPr id="10" name="Retângulo 9">
            <a:extLst>
              <a:ext uri="{FF2B5EF4-FFF2-40B4-BE49-F238E27FC236}">
                <a16:creationId xmlns:a16="http://schemas.microsoft.com/office/drawing/2014/main" id="{43725F62-C41F-F77E-E11E-FA679216231C}"/>
              </a:ext>
            </a:extLst>
          </p:cNvPr>
          <p:cNvSpPr/>
          <p:nvPr/>
        </p:nvSpPr>
        <p:spPr>
          <a:xfrm>
            <a:off x="6595890" y="6114566"/>
            <a:ext cx="3754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graphicFrame>
        <p:nvGraphicFramePr>
          <p:cNvPr id="2" name="Gráfico 1">
            <a:extLst>
              <a:ext uri="{FF2B5EF4-FFF2-40B4-BE49-F238E27FC236}">
                <a16:creationId xmlns:a16="http://schemas.microsoft.com/office/drawing/2014/main" id="{571B21B2-6C47-4ECE-99D7-0252069438E8}"/>
              </a:ext>
            </a:extLst>
          </p:cNvPr>
          <p:cNvGraphicFramePr>
            <a:graphicFrameLocks/>
          </p:cNvGraphicFramePr>
          <p:nvPr>
            <p:extLst>
              <p:ext uri="{D42A27DB-BD31-4B8C-83A1-F6EECF244321}">
                <p14:modId xmlns:p14="http://schemas.microsoft.com/office/powerpoint/2010/main" val="2658372907"/>
              </p:ext>
            </p:extLst>
          </p:nvPr>
        </p:nvGraphicFramePr>
        <p:xfrm>
          <a:off x="4965192" y="2568066"/>
          <a:ext cx="6868134" cy="352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3644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Uma imagem contendo campo, mesa, homem, voando&#10;&#10;Descrição gerada automaticamente">
            <a:extLst>
              <a:ext uri="{FF2B5EF4-FFF2-40B4-BE49-F238E27FC236}">
                <a16:creationId xmlns:a16="http://schemas.microsoft.com/office/drawing/2014/main" id="{E2AC8F91-42F7-E848-18CB-89A8CC600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DD8C0821-41EB-0EF3-F8F5-4C28209E6832}"/>
              </a:ext>
            </a:extLst>
          </p:cNvPr>
          <p:cNvSpPr/>
          <p:nvPr/>
        </p:nvSpPr>
        <p:spPr>
          <a:xfrm>
            <a:off x="3550945" y="2222936"/>
            <a:ext cx="4970207" cy="369332"/>
          </a:xfrm>
          <a:prstGeom prst="rect">
            <a:avLst/>
          </a:prstGeom>
        </p:spPr>
        <p:txBody>
          <a:bodyPr wrap="none">
            <a:spAutoFit/>
          </a:bodyPr>
          <a:lstStyle/>
          <a:p>
            <a:r>
              <a:rPr lang="pt-BR" b="1" dirty="0">
                <a:latin typeface="+mj-lt"/>
                <a:ea typeface="Times New Roman" panose="02020603050405020304" pitchFamily="18" charset="0"/>
              </a:rPr>
              <a:t>Gráfico 16 -</a:t>
            </a:r>
            <a:r>
              <a:rPr lang="pt-BR" dirty="0">
                <a:latin typeface="+mj-lt"/>
                <a:ea typeface="Times New Roman" panose="02020603050405020304" pitchFamily="18" charset="0"/>
              </a:rPr>
              <a:t> </a:t>
            </a:r>
            <a:r>
              <a:rPr lang="pt-BR" dirty="0">
                <a:latin typeface="+mj-lt"/>
                <a:cs typeface="Times New Roman" panose="02020603050405020304" pitchFamily="18" charset="0"/>
              </a:rPr>
              <a:t>Plantio do milho </a:t>
            </a:r>
            <a:r>
              <a:rPr lang="pt-BR" dirty="0">
                <a:latin typeface="+mj-lt"/>
                <a:ea typeface="Times New Roman" panose="02020603050405020304" pitchFamily="18" charset="0"/>
              </a:rPr>
              <a:t>na região centro de MS</a:t>
            </a:r>
            <a:endParaRPr lang="pt-BR" dirty="0">
              <a:latin typeface="+mj-lt"/>
            </a:endParaRPr>
          </a:p>
        </p:txBody>
      </p:sp>
      <p:sp>
        <p:nvSpPr>
          <p:cNvPr id="8" name="CaixaDeTexto 7">
            <a:extLst>
              <a:ext uri="{FF2B5EF4-FFF2-40B4-BE49-F238E27FC236}">
                <a16:creationId xmlns:a16="http://schemas.microsoft.com/office/drawing/2014/main" id="{E49D4F2E-7576-1366-BAC9-F1986564FA36}"/>
              </a:ext>
            </a:extLst>
          </p:cNvPr>
          <p:cNvSpPr txBox="1"/>
          <p:nvPr/>
        </p:nvSpPr>
        <p:spPr>
          <a:xfrm>
            <a:off x="267488" y="595272"/>
            <a:ext cx="3276086" cy="954107"/>
          </a:xfrm>
          <a:prstGeom prst="rect">
            <a:avLst/>
          </a:prstGeom>
          <a:noFill/>
        </p:spPr>
        <p:txBody>
          <a:bodyPr wrap="square" rtlCol="0">
            <a:spAutoFit/>
          </a:bodyPr>
          <a:lstStyle/>
          <a:p>
            <a:pPr algn="ctr"/>
            <a:r>
              <a:rPr lang="pt-BR" sz="2800" b="1" dirty="0">
                <a:solidFill>
                  <a:schemeClr val="bg1"/>
                </a:solidFill>
              </a:rPr>
              <a:t>PLANTIO DO MILHO  2ª SAFRA 2025/2026</a:t>
            </a:r>
            <a:endParaRPr lang="pt-BR" sz="2800" dirty="0">
              <a:solidFill>
                <a:schemeClr val="bg1"/>
              </a:solidFill>
              <a:latin typeface="+mj-lt"/>
            </a:endParaRPr>
          </a:p>
        </p:txBody>
      </p:sp>
      <p:sp>
        <p:nvSpPr>
          <p:cNvPr id="10" name="Google Shape;91;p2">
            <a:extLst>
              <a:ext uri="{FF2B5EF4-FFF2-40B4-BE49-F238E27FC236}">
                <a16:creationId xmlns:a16="http://schemas.microsoft.com/office/drawing/2014/main" id="{B543EBA5-F20D-1D48-8344-8CE559F66B4D}"/>
              </a:ext>
            </a:extLst>
          </p:cNvPr>
          <p:cNvSpPr txBox="1"/>
          <p:nvPr/>
        </p:nvSpPr>
        <p:spPr>
          <a:xfrm>
            <a:off x="0" y="6544371"/>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pic>
        <p:nvPicPr>
          <p:cNvPr id="3" name="Imagem 2" descr="Logotipo&#10;&#10;Descrição gerada automaticamente">
            <a:extLst>
              <a:ext uri="{FF2B5EF4-FFF2-40B4-BE49-F238E27FC236}">
                <a16:creationId xmlns:a16="http://schemas.microsoft.com/office/drawing/2014/main" id="{99ECB2E7-3289-AEA4-7A35-1BFA8BD9ACC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855299" y="3473850"/>
            <a:ext cx="4578105" cy="1146050"/>
          </a:xfrm>
          <a:prstGeom prst="rect">
            <a:avLst/>
          </a:prstGeom>
        </p:spPr>
      </p:pic>
      <p:sp>
        <p:nvSpPr>
          <p:cNvPr id="9" name="Retângulo 8">
            <a:extLst>
              <a:ext uri="{FF2B5EF4-FFF2-40B4-BE49-F238E27FC236}">
                <a16:creationId xmlns:a16="http://schemas.microsoft.com/office/drawing/2014/main" id="{36A0A3CD-9EB0-FB49-8CB8-B79E3040CEA0}"/>
              </a:ext>
            </a:extLst>
          </p:cNvPr>
          <p:cNvSpPr/>
          <p:nvPr/>
        </p:nvSpPr>
        <p:spPr>
          <a:xfrm>
            <a:off x="4361890" y="5949496"/>
            <a:ext cx="3754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graphicFrame>
        <p:nvGraphicFramePr>
          <p:cNvPr id="4" name="Gráfico 3">
            <a:extLst>
              <a:ext uri="{FF2B5EF4-FFF2-40B4-BE49-F238E27FC236}">
                <a16:creationId xmlns:a16="http://schemas.microsoft.com/office/drawing/2014/main" id="{037F29AC-8383-4586-8636-006A3B3503AE}"/>
              </a:ext>
            </a:extLst>
          </p:cNvPr>
          <p:cNvGraphicFramePr>
            <a:graphicFrameLocks/>
          </p:cNvGraphicFramePr>
          <p:nvPr>
            <p:extLst>
              <p:ext uri="{D42A27DB-BD31-4B8C-83A1-F6EECF244321}">
                <p14:modId xmlns:p14="http://schemas.microsoft.com/office/powerpoint/2010/main" val="1895875486"/>
              </p:ext>
            </p:extLst>
          </p:nvPr>
        </p:nvGraphicFramePr>
        <p:xfrm>
          <a:off x="360332" y="2595340"/>
          <a:ext cx="11468965" cy="33513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017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Uma imagem contendo computador, laptop, comida&#10;&#10;Descrição gerada automaticamente">
            <a:extLst>
              <a:ext uri="{FF2B5EF4-FFF2-40B4-BE49-F238E27FC236}">
                <a16:creationId xmlns:a16="http://schemas.microsoft.com/office/drawing/2014/main" id="{AA22FC6D-C5EC-A1F0-1067-12A5EAE51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8" y="0"/>
            <a:ext cx="122212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descr="Logotipo&#10;&#10;Descrição gerada automaticamente">
            <a:extLst>
              <a:ext uri="{FF2B5EF4-FFF2-40B4-BE49-F238E27FC236}">
                <a16:creationId xmlns:a16="http://schemas.microsoft.com/office/drawing/2014/main" id="{8AE8D075-D4AC-6778-0894-1BFE9292DEBE}"/>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sp>
        <p:nvSpPr>
          <p:cNvPr id="7" name="CaixaDeTexto 6">
            <a:extLst>
              <a:ext uri="{FF2B5EF4-FFF2-40B4-BE49-F238E27FC236}">
                <a16:creationId xmlns:a16="http://schemas.microsoft.com/office/drawing/2014/main" id="{69DEDCFB-9C85-4F1F-889D-2D82EF39F805}"/>
              </a:ext>
            </a:extLst>
          </p:cNvPr>
          <p:cNvSpPr txBox="1"/>
          <p:nvPr/>
        </p:nvSpPr>
        <p:spPr>
          <a:xfrm>
            <a:off x="8379" y="46278"/>
            <a:ext cx="1965446" cy="6986528"/>
          </a:xfrm>
          <a:prstGeom prst="rect">
            <a:avLst/>
          </a:prstGeom>
          <a:noFill/>
        </p:spPr>
        <p:txBody>
          <a:bodyPr wrap="square" rtlCol="0">
            <a:spAutoFit/>
          </a:bodyPr>
          <a:lstStyle>
            <a:defPPr>
              <a:defRPr lang="pt-BR"/>
            </a:defPPr>
            <a:lvl1pPr algn="ctr">
              <a:defRPr sz="2800" b="1">
                <a:solidFill>
                  <a:schemeClr val="bg1"/>
                </a:solidFill>
              </a:defRPr>
            </a:lvl1pPr>
          </a:lstStyle>
          <a:p>
            <a:endParaRPr lang="pt-BR" dirty="0"/>
          </a:p>
          <a:p>
            <a:r>
              <a:rPr lang="pt-BR" dirty="0">
                <a:sym typeface="Arial"/>
              </a:rPr>
              <a:t>CIRCULAR </a:t>
            </a:r>
            <a:r>
              <a:rPr lang="pt-BR" b="0" dirty="0">
                <a:sym typeface="Arial"/>
              </a:rPr>
              <a:t>650/2026</a:t>
            </a:r>
          </a:p>
          <a:p>
            <a:endParaRPr lang="pt-BR" dirty="0"/>
          </a:p>
          <a:p>
            <a:r>
              <a:rPr lang="pt-BR" dirty="0"/>
              <a:t> </a:t>
            </a:r>
          </a:p>
          <a:p>
            <a:endParaRPr lang="pt-BR" b="0" dirty="0"/>
          </a:p>
          <a:p>
            <a:r>
              <a:rPr lang="pt-BR" dirty="0"/>
              <a:t>SOJA NA SAFRA </a:t>
            </a:r>
            <a:r>
              <a:rPr lang="pt-BR" b="0" dirty="0"/>
              <a:t>2025/2026</a:t>
            </a:r>
          </a:p>
          <a:p>
            <a:r>
              <a:rPr lang="pt-BR" b="0" dirty="0"/>
              <a:t>E</a:t>
            </a:r>
          </a:p>
          <a:p>
            <a:r>
              <a:rPr lang="pt-BR" dirty="0"/>
              <a:t>MILHO NA 2ª SAFRA </a:t>
            </a:r>
            <a:r>
              <a:rPr lang="pt-BR" b="0" dirty="0"/>
              <a:t>2025/2026</a:t>
            </a:r>
          </a:p>
          <a:p>
            <a:endParaRPr lang="pt-BR" b="0" dirty="0"/>
          </a:p>
          <a:p>
            <a:endParaRPr lang="pt-BR" b="0" dirty="0"/>
          </a:p>
          <a:p>
            <a:endParaRPr lang="pt-BR" b="0" dirty="0"/>
          </a:p>
        </p:txBody>
      </p:sp>
      <p:sp>
        <p:nvSpPr>
          <p:cNvPr id="11" name="CaixaDeTexto 1">
            <a:extLst>
              <a:ext uri="{FF2B5EF4-FFF2-40B4-BE49-F238E27FC236}">
                <a16:creationId xmlns:a16="http://schemas.microsoft.com/office/drawing/2014/main" id="{314A3F9D-F13A-47CF-A464-4996B94555FF}"/>
              </a:ext>
            </a:extLst>
          </p:cNvPr>
          <p:cNvSpPr txBox="1"/>
          <p:nvPr/>
        </p:nvSpPr>
        <p:spPr>
          <a:xfrm>
            <a:off x="7627304" y="801385"/>
            <a:ext cx="3889560" cy="30777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370" b="1" dirty="0">
                <a:solidFill>
                  <a:schemeClr val="tx1">
                    <a:lumMod val="95000"/>
                    <a:lumOff val="5000"/>
                  </a:schemeClr>
                </a:solidFill>
                <a:latin typeface="+mj-lt"/>
              </a:rPr>
              <a:t>Figura 01 </a:t>
            </a:r>
            <a:r>
              <a:rPr lang="pt-BR" sz="1370" dirty="0">
                <a:solidFill>
                  <a:schemeClr val="tx1">
                    <a:lumMod val="95000"/>
                    <a:lumOff val="5000"/>
                  </a:schemeClr>
                </a:solidFill>
                <a:latin typeface="+mj-lt"/>
              </a:rPr>
              <a:t>– Regiões acompanhadas</a:t>
            </a:r>
          </a:p>
        </p:txBody>
      </p:sp>
      <p:pic>
        <p:nvPicPr>
          <p:cNvPr id="1331" name="Imagem 1330" descr="Uma imagem contendo monitor, placar, computador, tela&#10;&#10;Descrição gerada automaticamente">
            <a:extLst>
              <a:ext uri="{FF2B5EF4-FFF2-40B4-BE49-F238E27FC236}">
                <a16:creationId xmlns:a16="http://schemas.microsoft.com/office/drawing/2014/main" id="{B7956EC7-EB97-48BF-A9AE-9BF5226BC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2636" y="5270376"/>
            <a:ext cx="768522" cy="175059"/>
          </a:xfrm>
          <a:prstGeom prst="rect">
            <a:avLst/>
          </a:prstGeom>
        </p:spPr>
      </p:pic>
      <p:pic>
        <p:nvPicPr>
          <p:cNvPr id="1335" name="Imagem 1334" descr="Uma imagem contendo desenho&#10;&#10;Descrição gerada automaticamente">
            <a:extLst>
              <a:ext uri="{FF2B5EF4-FFF2-40B4-BE49-F238E27FC236}">
                <a16:creationId xmlns:a16="http://schemas.microsoft.com/office/drawing/2014/main" id="{C5595772-19E7-4246-879E-641F918614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396" y="5519418"/>
            <a:ext cx="1116510" cy="307961"/>
          </a:xfrm>
          <a:prstGeom prst="rect">
            <a:avLst/>
          </a:prstGeom>
        </p:spPr>
      </p:pic>
      <p:pic>
        <p:nvPicPr>
          <p:cNvPr id="1337" name="Imagem 1336" descr="Uma imagem contendo placa, relógio, placar, tráfego&#10;&#10;Descrição gerada automaticamente">
            <a:extLst>
              <a:ext uri="{FF2B5EF4-FFF2-40B4-BE49-F238E27FC236}">
                <a16:creationId xmlns:a16="http://schemas.microsoft.com/office/drawing/2014/main" id="{39D155C7-5009-4328-9C6A-71C0D49DF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294" y="5577298"/>
            <a:ext cx="1031240" cy="255307"/>
          </a:xfrm>
          <a:prstGeom prst="rect">
            <a:avLst/>
          </a:prstGeom>
        </p:spPr>
      </p:pic>
      <p:sp>
        <p:nvSpPr>
          <p:cNvPr id="1338" name="Retângulo 1337">
            <a:extLst>
              <a:ext uri="{FF2B5EF4-FFF2-40B4-BE49-F238E27FC236}">
                <a16:creationId xmlns:a16="http://schemas.microsoft.com/office/drawing/2014/main" id="{54387C07-D368-41C9-B073-866AEEEF23F9}"/>
              </a:ext>
            </a:extLst>
          </p:cNvPr>
          <p:cNvSpPr/>
          <p:nvPr/>
        </p:nvSpPr>
        <p:spPr>
          <a:xfrm>
            <a:off x="7701563" y="5923467"/>
            <a:ext cx="3754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sp>
        <p:nvSpPr>
          <p:cNvPr id="1339" name="Retângulo 1338">
            <a:extLst>
              <a:ext uri="{FF2B5EF4-FFF2-40B4-BE49-F238E27FC236}">
                <a16:creationId xmlns:a16="http://schemas.microsoft.com/office/drawing/2014/main" id="{03C83A5E-D5B0-45F5-BD1C-60A7499F3B4F}"/>
              </a:ext>
            </a:extLst>
          </p:cNvPr>
          <p:cNvSpPr/>
          <p:nvPr/>
        </p:nvSpPr>
        <p:spPr>
          <a:xfrm>
            <a:off x="10486748" y="2159803"/>
            <a:ext cx="1807029" cy="246221"/>
          </a:xfrm>
          <a:prstGeom prst="rect">
            <a:avLst/>
          </a:prstGeom>
        </p:spPr>
        <p:txBody>
          <a:bodyPr wrap="square">
            <a:spAutoFit/>
          </a:bodyPr>
          <a:lstStyle/>
          <a:p>
            <a:pPr algn="ctr"/>
            <a:r>
              <a:rPr lang="pt-BR" sz="1000" b="1" dirty="0"/>
              <a:t>Mato Grosso do Sul - 2026</a:t>
            </a:r>
          </a:p>
        </p:txBody>
      </p:sp>
      <p:sp>
        <p:nvSpPr>
          <p:cNvPr id="2" name="CaixaDeTexto 1">
            <a:extLst>
              <a:ext uri="{FF2B5EF4-FFF2-40B4-BE49-F238E27FC236}">
                <a16:creationId xmlns:a16="http://schemas.microsoft.com/office/drawing/2014/main" id="{6DA7592C-D6B4-435F-A44C-BC85ACB8A909}"/>
              </a:ext>
            </a:extLst>
          </p:cNvPr>
          <p:cNvSpPr txBox="1"/>
          <p:nvPr/>
        </p:nvSpPr>
        <p:spPr>
          <a:xfrm>
            <a:off x="7023487" y="0"/>
            <a:ext cx="5097194" cy="705258"/>
          </a:xfrm>
          <a:prstGeom prst="rect">
            <a:avLst/>
          </a:prstGeom>
          <a:noFill/>
        </p:spPr>
        <p:txBody>
          <a:bodyPr wrap="square" rtlCol="0">
            <a:spAutoFit/>
          </a:bodyPr>
          <a:lstStyle/>
          <a:p>
            <a:pPr indent="450000" algn="just">
              <a:lnSpc>
                <a:spcPct val="150000"/>
              </a:lnSpc>
            </a:pPr>
            <a:r>
              <a:rPr lang="pt-BR" sz="1370" dirty="0">
                <a:latin typeface="+mj-lt"/>
              </a:rPr>
              <a:t>No figura 01 observa-se as regiões de acompanhamento da soja 2025/2026.</a:t>
            </a:r>
          </a:p>
        </p:txBody>
      </p:sp>
      <p:sp>
        <p:nvSpPr>
          <p:cNvPr id="9" name="CaixaDeTexto 8">
            <a:extLst>
              <a:ext uri="{FF2B5EF4-FFF2-40B4-BE49-F238E27FC236}">
                <a16:creationId xmlns:a16="http://schemas.microsoft.com/office/drawing/2014/main" id="{1A81F583-939E-49A0-8BA5-B58A5704416D}"/>
              </a:ext>
            </a:extLst>
          </p:cNvPr>
          <p:cNvSpPr txBox="1"/>
          <p:nvPr/>
        </p:nvSpPr>
        <p:spPr>
          <a:xfrm>
            <a:off x="1965760" y="-85468"/>
            <a:ext cx="4934801" cy="6853286"/>
          </a:xfrm>
          <a:prstGeom prst="rect">
            <a:avLst/>
          </a:prstGeom>
          <a:noFill/>
        </p:spPr>
        <p:txBody>
          <a:bodyPr wrap="square" rtlCol="0">
            <a:spAutoFit/>
          </a:bodyPr>
          <a:lstStyle/>
          <a:p>
            <a:pPr indent="450000" algn="just">
              <a:lnSpc>
                <a:spcPct val="140000"/>
              </a:lnSpc>
            </a:pPr>
            <a:r>
              <a:rPr lang="pt-BR" sz="1350" dirty="0">
                <a:latin typeface="+mj-lt"/>
              </a:rPr>
              <a:t>Na primeira semana de março, demos continuidade ao acompanhamento do desenvolvimento e colheita da soja para a safra 2025/2026. Paralelamente, seguimos com o monitoramento do plantio do milho da 2ª safra 2025/2026. Durante esse período, estabelecemos comunicação com empresas de assistência técnica, produtores rurais, sindicatos rurais e empresas privadas situadas nos principais municípios produtores de soja e milho em Mato Grosso do Sul. </a:t>
            </a:r>
          </a:p>
          <a:p>
            <a:pPr indent="450000" algn="just">
              <a:lnSpc>
                <a:spcPct val="140000"/>
              </a:lnSpc>
            </a:pPr>
            <a:r>
              <a:rPr lang="pt-BR" sz="1350" dirty="0">
                <a:latin typeface="+mj-lt"/>
              </a:rPr>
              <a:t>As informações primordiais coletadas abrangem estádios fenológicos, condições das lavouras, operações realizadas no momento, área cultivada, aspectos climáticos, além de dados econômicos relevantes.</a:t>
            </a:r>
          </a:p>
          <a:p>
            <a:pPr indent="450000" algn="just">
              <a:lnSpc>
                <a:spcPct val="140000"/>
              </a:lnSpc>
            </a:pPr>
            <a:r>
              <a:rPr lang="pt-BR" sz="1350" dirty="0">
                <a:latin typeface="+mj-lt"/>
              </a:rPr>
              <a:t>Com o início do plantio da nova safra de soja em Mato Grosso do Sul, projeta-se que a safra 2025/2026 alcance 15,2 milhões de toneladas, com produtividade média de 52,8 sacas por hectare, representando um incremento de 2% em relação ao ciclo anterior. A área destinada ao cultivo de soja segue em expansão, com crescimento de 6% em relação a safra passada, totalizando 4,8 milhões de hectares. </a:t>
            </a:r>
          </a:p>
          <a:p>
            <a:pPr indent="450000" algn="just">
              <a:lnSpc>
                <a:spcPct val="140000"/>
              </a:lnSpc>
            </a:pPr>
            <a:r>
              <a:rPr lang="pt-BR" sz="1350" dirty="0">
                <a:latin typeface="+mj-lt"/>
                <a:sym typeface="Calibri (MS)"/>
              </a:rPr>
              <a:t>A estimativa para o milho da 2ª safra indica que a área cultivada deve atingir 2,206 milhões de hectares, com uma produtividade média de 84,2 sacas por hectare. A produção está estimada em 11,139 milhões de toneladas.</a:t>
            </a:r>
            <a:endParaRPr lang="pt-BR" sz="1350" dirty="0">
              <a:latin typeface="+mj-lt"/>
            </a:endParaRPr>
          </a:p>
        </p:txBody>
      </p:sp>
      <p:sp>
        <p:nvSpPr>
          <p:cNvPr id="5" name="Google Shape;91;p2">
            <a:extLst>
              <a:ext uri="{FF2B5EF4-FFF2-40B4-BE49-F238E27FC236}">
                <a16:creationId xmlns:a16="http://schemas.microsoft.com/office/drawing/2014/main" id="{5A9C48D4-6F02-F301-DEE6-ED569A10DEDF}"/>
              </a:ext>
            </a:extLst>
          </p:cNvPr>
          <p:cNvSpPr txBox="1"/>
          <p:nvPr/>
        </p:nvSpPr>
        <p:spPr>
          <a:xfrm>
            <a:off x="1964969" y="6550223"/>
            <a:ext cx="1021865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dirty="0"/>
          </a:p>
        </p:txBody>
      </p:sp>
      <p:pic>
        <p:nvPicPr>
          <p:cNvPr id="13" name="Imagem 12" descr="Uma imagem contendo Diagrama&#10;&#10;Descrição gerada automaticamente">
            <a:extLst>
              <a:ext uri="{FF2B5EF4-FFF2-40B4-BE49-F238E27FC236}">
                <a16:creationId xmlns:a16="http://schemas.microsoft.com/office/drawing/2014/main" id="{B737BB56-17EF-80B5-9D43-FBBD943E1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9466" y="5225990"/>
            <a:ext cx="993600" cy="247740"/>
          </a:xfrm>
          <a:prstGeom prst="rect">
            <a:avLst/>
          </a:prstGeom>
        </p:spPr>
      </p:pic>
      <p:pic>
        <p:nvPicPr>
          <p:cNvPr id="4" name="Imagem 3" descr="Desenho de lata preta&#10;&#10;Descrição gerada automaticamente com confiança baixa">
            <a:extLst>
              <a:ext uri="{FF2B5EF4-FFF2-40B4-BE49-F238E27FC236}">
                <a16:creationId xmlns:a16="http://schemas.microsoft.com/office/drawing/2014/main" id="{AEF96066-7E9B-ACAC-6686-C68B55AB4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94500" y="1304903"/>
            <a:ext cx="1211929" cy="762004"/>
          </a:xfrm>
          <a:prstGeom prst="rect">
            <a:avLst/>
          </a:prstGeom>
        </p:spPr>
      </p:pic>
      <p:grpSp>
        <p:nvGrpSpPr>
          <p:cNvPr id="10" name="Group 4">
            <a:extLst>
              <a:ext uri="{FF2B5EF4-FFF2-40B4-BE49-F238E27FC236}">
                <a16:creationId xmlns:a16="http://schemas.microsoft.com/office/drawing/2014/main" id="{194E62E1-AE55-8F20-6BE2-26A310C20BBE}"/>
              </a:ext>
            </a:extLst>
          </p:cNvPr>
          <p:cNvGrpSpPr>
            <a:grpSpLocks noChangeAspect="1"/>
          </p:cNvGrpSpPr>
          <p:nvPr/>
        </p:nvGrpSpPr>
        <p:grpSpPr bwMode="auto">
          <a:xfrm>
            <a:off x="10771687" y="2230442"/>
            <a:ext cx="1369158" cy="2240971"/>
            <a:chOff x="6758" y="1739"/>
            <a:chExt cx="702" cy="1149"/>
          </a:xfrm>
        </p:grpSpPr>
        <p:sp>
          <p:nvSpPr>
            <p:cNvPr id="12" name="AutoShape 3">
              <a:extLst>
                <a:ext uri="{FF2B5EF4-FFF2-40B4-BE49-F238E27FC236}">
                  <a16:creationId xmlns:a16="http://schemas.microsoft.com/office/drawing/2014/main" id="{48A296A7-0688-9FB4-E229-F06683B8106B}"/>
                </a:ext>
              </a:extLst>
            </p:cNvPr>
            <p:cNvSpPr>
              <a:spLocks noChangeAspect="1" noChangeArrowheads="1" noTextEdit="1"/>
            </p:cNvSpPr>
            <p:nvPr/>
          </p:nvSpPr>
          <p:spPr bwMode="auto">
            <a:xfrm>
              <a:off x="6758" y="1739"/>
              <a:ext cx="680" cy="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a:extLst>
                <a:ext uri="{FF2B5EF4-FFF2-40B4-BE49-F238E27FC236}">
                  <a16:creationId xmlns:a16="http://schemas.microsoft.com/office/drawing/2014/main" id="{26D14F11-22AC-437A-5DC0-468BD07E9259}"/>
                </a:ext>
              </a:extLst>
            </p:cNvPr>
            <p:cNvSpPr>
              <a:spLocks/>
            </p:cNvSpPr>
            <p:nvPr/>
          </p:nvSpPr>
          <p:spPr bwMode="auto">
            <a:xfrm>
              <a:off x="6790" y="1952"/>
              <a:ext cx="90" cy="78"/>
            </a:xfrm>
            <a:custGeom>
              <a:avLst/>
              <a:gdLst>
                <a:gd name="T0" fmla="*/ 60 w 90"/>
                <a:gd name="T1" fmla="*/ 46 h 78"/>
                <a:gd name="T2" fmla="*/ 60 w 90"/>
                <a:gd name="T3" fmla="*/ 78 h 78"/>
                <a:gd name="T4" fmla="*/ 29 w 90"/>
                <a:gd name="T5" fmla="*/ 78 h 78"/>
                <a:gd name="T6" fmla="*/ 29 w 90"/>
                <a:gd name="T7" fmla="*/ 62 h 78"/>
                <a:gd name="T8" fmla="*/ 0 w 90"/>
                <a:gd name="T9" fmla="*/ 62 h 78"/>
                <a:gd name="T10" fmla="*/ 0 w 90"/>
                <a:gd name="T11" fmla="*/ 31 h 78"/>
                <a:gd name="T12" fmla="*/ 14 w 90"/>
                <a:gd name="T13" fmla="*/ 31 h 78"/>
                <a:gd name="T14" fmla="*/ 14 w 90"/>
                <a:gd name="T15" fmla="*/ 15 h 78"/>
                <a:gd name="T16" fmla="*/ 45 w 90"/>
                <a:gd name="T17" fmla="*/ 15 h 78"/>
                <a:gd name="T18" fmla="*/ 45 w 90"/>
                <a:gd name="T19" fmla="*/ 0 h 78"/>
                <a:gd name="T20" fmla="*/ 90 w 90"/>
                <a:gd name="T21" fmla="*/ 0 h 78"/>
                <a:gd name="T22" fmla="*/ 90 w 90"/>
                <a:gd name="T23" fmla="*/ 46 h 78"/>
                <a:gd name="T24" fmla="*/ 60 w 90"/>
                <a:gd name="T25"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6"/>
                  </a:moveTo>
                  <a:lnTo>
                    <a:pt x="60" y="78"/>
                  </a:lnTo>
                  <a:lnTo>
                    <a:pt x="29" y="78"/>
                  </a:lnTo>
                  <a:lnTo>
                    <a:pt x="29" y="62"/>
                  </a:lnTo>
                  <a:lnTo>
                    <a:pt x="0" y="62"/>
                  </a:lnTo>
                  <a:lnTo>
                    <a:pt x="0" y="31"/>
                  </a:lnTo>
                  <a:lnTo>
                    <a:pt x="14" y="31"/>
                  </a:lnTo>
                  <a:lnTo>
                    <a:pt x="14" y="15"/>
                  </a:lnTo>
                  <a:lnTo>
                    <a:pt x="45" y="15"/>
                  </a:lnTo>
                  <a:lnTo>
                    <a:pt x="45" y="0"/>
                  </a:lnTo>
                  <a:lnTo>
                    <a:pt x="90" y="0"/>
                  </a:lnTo>
                  <a:lnTo>
                    <a:pt x="90" y="46"/>
                  </a:lnTo>
                  <a:lnTo>
                    <a:pt x="60" y="46"/>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9" name="Rectangle 10">
              <a:extLst>
                <a:ext uri="{FF2B5EF4-FFF2-40B4-BE49-F238E27FC236}">
                  <a16:creationId xmlns:a16="http://schemas.microsoft.com/office/drawing/2014/main" id="{1FECEDA8-50BC-165A-FEF5-1388F6429C4F}"/>
                </a:ext>
              </a:extLst>
            </p:cNvPr>
            <p:cNvSpPr>
              <a:spLocks noChangeArrowheads="1"/>
            </p:cNvSpPr>
            <p:nvPr/>
          </p:nvSpPr>
          <p:spPr bwMode="auto">
            <a:xfrm>
              <a:off x="6938" y="1960"/>
              <a:ext cx="51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700" b="0" i="0" u="none" strike="noStrike" cap="none" normalizeH="0" baseline="0" dirty="0">
                  <a:ln>
                    <a:noFill/>
                  </a:ln>
                  <a:solidFill>
                    <a:srgbClr val="000000"/>
                  </a:solidFill>
                  <a:effectLst/>
                  <a:latin typeface="Arial" panose="020B0604020202020204" pitchFamily="34" charset="0"/>
                </a:rPr>
                <a:t>Limite de Municípios</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0" name="Freeform 11">
              <a:extLst>
                <a:ext uri="{FF2B5EF4-FFF2-40B4-BE49-F238E27FC236}">
                  <a16:creationId xmlns:a16="http://schemas.microsoft.com/office/drawing/2014/main" id="{F8C12F85-FECC-D5A2-33DB-EE32B5B1CFA0}"/>
                </a:ext>
              </a:extLst>
            </p:cNvPr>
            <p:cNvSpPr>
              <a:spLocks/>
            </p:cNvSpPr>
            <p:nvPr/>
          </p:nvSpPr>
          <p:spPr bwMode="auto">
            <a:xfrm>
              <a:off x="6790" y="2058"/>
              <a:ext cx="90" cy="78"/>
            </a:xfrm>
            <a:custGeom>
              <a:avLst/>
              <a:gdLst>
                <a:gd name="T0" fmla="*/ 60 w 90"/>
                <a:gd name="T1" fmla="*/ 47 h 78"/>
                <a:gd name="T2" fmla="*/ 60 w 90"/>
                <a:gd name="T3" fmla="*/ 78 h 78"/>
                <a:gd name="T4" fmla="*/ 29 w 90"/>
                <a:gd name="T5" fmla="*/ 78 h 78"/>
                <a:gd name="T6" fmla="*/ 29 w 90"/>
                <a:gd name="T7" fmla="*/ 62 h 78"/>
                <a:gd name="T8" fmla="*/ 0 w 90"/>
                <a:gd name="T9" fmla="*/ 62 h 78"/>
                <a:gd name="T10" fmla="*/ 0 w 90"/>
                <a:gd name="T11" fmla="*/ 31 h 78"/>
                <a:gd name="T12" fmla="*/ 14 w 90"/>
                <a:gd name="T13" fmla="*/ 31 h 78"/>
                <a:gd name="T14" fmla="*/ 14 w 90"/>
                <a:gd name="T15" fmla="*/ 15 h 78"/>
                <a:gd name="T16" fmla="*/ 45 w 90"/>
                <a:gd name="T17" fmla="*/ 15 h 78"/>
                <a:gd name="T18" fmla="*/ 45 w 90"/>
                <a:gd name="T19" fmla="*/ 0 h 78"/>
                <a:gd name="T20" fmla="*/ 90 w 90"/>
                <a:gd name="T21" fmla="*/ 0 h 78"/>
                <a:gd name="T22" fmla="*/ 90 w 90"/>
                <a:gd name="T23" fmla="*/ 47 h 78"/>
                <a:gd name="T24" fmla="*/ 60 w 90"/>
                <a:gd name="T25"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7"/>
                  </a:moveTo>
                  <a:lnTo>
                    <a:pt x="60" y="78"/>
                  </a:lnTo>
                  <a:lnTo>
                    <a:pt x="29" y="78"/>
                  </a:lnTo>
                  <a:lnTo>
                    <a:pt x="29" y="62"/>
                  </a:lnTo>
                  <a:lnTo>
                    <a:pt x="0" y="62"/>
                  </a:lnTo>
                  <a:lnTo>
                    <a:pt x="0" y="31"/>
                  </a:lnTo>
                  <a:lnTo>
                    <a:pt x="14" y="31"/>
                  </a:lnTo>
                  <a:lnTo>
                    <a:pt x="14" y="15"/>
                  </a:lnTo>
                  <a:lnTo>
                    <a:pt x="45" y="15"/>
                  </a:lnTo>
                  <a:lnTo>
                    <a:pt x="45" y="0"/>
                  </a:lnTo>
                  <a:lnTo>
                    <a:pt x="90" y="0"/>
                  </a:lnTo>
                  <a:lnTo>
                    <a:pt x="90" y="47"/>
                  </a:lnTo>
                  <a:lnTo>
                    <a:pt x="60" y="47"/>
                  </a:lnTo>
                  <a:close/>
                </a:path>
              </a:pathLst>
            </a:custGeom>
            <a:solidFill>
              <a:srgbClr val="F0C5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2">
              <a:extLst>
                <a:ext uri="{FF2B5EF4-FFF2-40B4-BE49-F238E27FC236}">
                  <a16:creationId xmlns:a16="http://schemas.microsoft.com/office/drawing/2014/main" id="{01405100-2DAB-7977-F407-0752CAE42604}"/>
                </a:ext>
              </a:extLst>
            </p:cNvPr>
            <p:cNvSpPr>
              <a:spLocks/>
            </p:cNvSpPr>
            <p:nvPr/>
          </p:nvSpPr>
          <p:spPr bwMode="auto">
            <a:xfrm>
              <a:off x="6790" y="2058"/>
              <a:ext cx="90" cy="78"/>
            </a:xfrm>
            <a:custGeom>
              <a:avLst/>
              <a:gdLst>
                <a:gd name="T0" fmla="*/ 60 w 90"/>
                <a:gd name="T1" fmla="*/ 47 h 78"/>
                <a:gd name="T2" fmla="*/ 60 w 90"/>
                <a:gd name="T3" fmla="*/ 78 h 78"/>
                <a:gd name="T4" fmla="*/ 29 w 90"/>
                <a:gd name="T5" fmla="*/ 78 h 78"/>
                <a:gd name="T6" fmla="*/ 29 w 90"/>
                <a:gd name="T7" fmla="*/ 62 h 78"/>
                <a:gd name="T8" fmla="*/ 0 w 90"/>
                <a:gd name="T9" fmla="*/ 62 h 78"/>
                <a:gd name="T10" fmla="*/ 0 w 90"/>
                <a:gd name="T11" fmla="*/ 31 h 78"/>
                <a:gd name="T12" fmla="*/ 14 w 90"/>
                <a:gd name="T13" fmla="*/ 31 h 78"/>
                <a:gd name="T14" fmla="*/ 14 w 90"/>
                <a:gd name="T15" fmla="*/ 15 h 78"/>
                <a:gd name="T16" fmla="*/ 45 w 90"/>
                <a:gd name="T17" fmla="*/ 15 h 78"/>
                <a:gd name="T18" fmla="*/ 45 w 90"/>
                <a:gd name="T19" fmla="*/ 0 h 78"/>
                <a:gd name="T20" fmla="*/ 90 w 90"/>
                <a:gd name="T21" fmla="*/ 0 h 78"/>
                <a:gd name="T22" fmla="*/ 90 w 90"/>
                <a:gd name="T23" fmla="*/ 47 h 78"/>
                <a:gd name="T24" fmla="*/ 60 w 90"/>
                <a:gd name="T25"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7"/>
                  </a:moveTo>
                  <a:lnTo>
                    <a:pt x="60" y="78"/>
                  </a:lnTo>
                  <a:lnTo>
                    <a:pt x="29" y="78"/>
                  </a:lnTo>
                  <a:lnTo>
                    <a:pt x="29" y="62"/>
                  </a:lnTo>
                  <a:lnTo>
                    <a:pt x="0" y="62"/>
                  </a:lnTo>
                  <a:lnTo>
                    <a:pt x="0" y="31"/>
                  </a:lnTo>
                  <a:lnTo>
                    <a:pt x="14" y="31"/>
                  </a:lnTo>
                  <a:lnTo>
                    <a:pt x="14" y="15"/>
                  </a:lnTo>
                  <a:lnTo>
                    <a:pt x="45" y="15"/>
                  </a:lnTo>
                  <a:lnTo>
                    <a:pt x="45" y="0"/>
                  </a:lnTo>
                  <a:lnTo>
                    <a:pt x="90" y="0"/>
                  </a:lnTo>
                  <a:lnTo>
                    <a:pt x="90" y="47"/>
                  </a:lnTo>
                  <a:lnTo>
                    <a:pt x="60" y="47"/>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2" name="Rectangle 13">
              <a:extLst>
                <a:ext uri="{FF2B5EF4-FFF2-40B4-BE49-F238E27FC236}">
                  <a16:creationId xmlns:a16="http://schemas.microsoft.com/office/drawing/2014/main" id="{207369F7-022A-A7A3-B36E-56C8658E92DD}"/>
                </a:ext>
              </a:extLst>
            </p:cNvPr>
            <p:cNvSpPr>
              <a:spLocks noChangeArrowheads="1"/>
            </p:cNvSpPr>
            <p:nvPr/>
          </p:nvSpPr>
          <p:spPr bwMode="auto">
            <a:xfrm>
              <a:off x="6938" y="2066"/>
              <a:ext cx="34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700" b="0" i="0" u="none" strike="noStrike" cap="none" normalizeH="0" baseline="0" dirty="0">
                  <a:ln>
                    <a:noFill/>
                  </a:ln>
                  <a:solidFill>
                    <a:srgbClr val="000000"/>
                  </a:solidFill>
                  <a:effectLst/>
                  <a:latin typeface="Arial" panose="020B0604020202020204" pitchFamily="34" charset="0"/>
                </a:rPr>
                <a:t>Região Norte</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3" name="Freeform 14">
              <a:extLst>
                <a:ext uri="{FF2B5EF4-FFF2-40B4-BE49-F238E27FC236}">
                  <a16:creationId xmlns:a16="http://schemas.microsoft.com/office/drawing/2014/main" id="{E548052F-F72A-536F-642B-BAFA93300A39}"/>
                </a:ext>
              </a:extLst>
            </p:cNvPr>
            <p:cNvSpPr>
              <a:spLocks/>
            </p:cNvSpPr>
            <p:nvPr/>
          </p:nvSpPr>
          <p:spPr bwMode="auto">
            <a:xfrm>
              <a:off x="6790" y="2164"/>
              <a:ext cx="90" cy="78"/>
            </a:xfrm>
            <a:custGeom>
              <a:avLst/>
              <a:gdLst>
                <a:gd name="T0" fmla="*/ 60 w 90"/>
                <a:gd name="T1" fmla="*/ 47 h 78"/>
                <a:gd name="T2" fmla="*/ 60 w 90"/>
                <a:gd name="T3" fmla="*/ 78 h 78"/>
                <a:gd name="T4" fmla="*/ 29 w 90"/>
                <a:gd name="T5" fmla="*/ 78 h 78"/>
                <a:gd name="T6" fmla="*/ 29 w 90"/>
                <a:gd name="T7" fmla="*/ 62 h 78"/>
                <a:gd name="T8" fmla="*/ 0 w 90"/>
                <a:gd name="T9" fmla="*/ 62 h 78"/>
                <a:gd name="T10" fmla="*/ 0 w 90"/>
                <a:gd name="T11" fmla="*/ 31 h 78"/>
                <a:gd name="T12" fmla="*/ 14 w 90"/>
                <a:gd name="T13" fmla="*/ 31 h 78"/>
                <a:gd name="T14" fmla="*/ 14 w 90"/>
                <a:gd name="T15" fmla="*/ 16 h 78"/>
                <a:gd name="T16" fmla="*/ 45 w 90"/>
                <a:gd name="T17" fmla="*/ 16 h 78"/>
                <a:gd name="T18" fmla="*/ 45 w 90"/>
                <a:gd name="T19" fmla="*/ 0 h 78"/>
                <a:gd name="T20" fmla="*/ 90 w 90"/>
                <a:gd name="T21" fmla="*/ 0 h 78"/>
                <a:gd name="T22" fmla="*/ 90 w 90"/>
                <a:gd name="T23" fmla="*/ 47 h 78"/>
                <a:gd name="T24" fmla="*/ 60 w 90"/>
                <a:gd name="T25"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7"/>
                  </a:moveTo>
                  <a:lnTo>
                    <a:pt x="60" y="78"/>
                  </a:lnTo>
                  <a:lnTo>
                    <a:pt x="29" y="78"/>
                  </a:lnTo>
                  <a:lnTo>
                    <a:pt x="29" y="62"/>
                  </a:lnTo>
                  <a:lnTo>
                    <a:pt x="0" y="62"/>
                  </a:lnTo>
                  <a:lnTo>
                    <a:pt x="0" y="31"/>
                  </a:lnTo>
                  <a:lnTo>
                    <a:pt x="14" y="31"/>
                  </a:lnTo>
                  <a:lnTo>
                    <a:pt x="14" y="16"/>
                  </a:lnTo>
                  <a:lnTo>
                    <a:pt x="45" y="16"/>
                  </a:lnTo>
                  <a:lnTo>
                    <a:pt x="45" y="0"/>
                  </a:lnTo>
                  <a:lnTo>
                    <a:pt x="90" y="0"/>
                  </a:lnTo>
                  <a:lnTo>
                    <a:pt x="90" y="47"/>
                  </a:lnTo>
                  <a:lnTo>
                    <a:pt x="60" y="47"/>
                  </a:lnTo>
                  <a:close/>
                </a:path>
              </a:pathLst>
            </a:custGeom>
            <a:solidFill>
              <a:srgbClr val="00A9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Freeform 15">
              <a:extLst>
                <a:ext uri="{FF2B5EF4-FFF2-40B4-BE49-F238E27FC236}">
                  <a16:creationId xmlns:a16="http://schemas.microsoft.com/office/drawing/2014/main" id="{EC29BAF5-C040-FF31-1AED-1FF32C79CEC8}"/>
                </a:ext>
              </a:extLst>
            </p:cNvPr>
            <p:cNvSpPr>
              <a:spLocks/>
            </p:cNvSpPr>
            <p:nvPr/>
          </p:nvSpPr>
          <p:spPr bwMode="auto">
            <a:xfrm>
              <a:off x="6790" y="2164"/>
              <a:ext cx="90" cy="78"/>
            </a:xfrm>
            <a:custGeom>
              <a:avLst/>
              <a:gdLst>
                <a:gd name="T0" fmla="*/ 60 w 90"/>
                <a:gd name="T1" fmla="*/ 47 h 78"/>
                <a:gd name="T2" fmla="*/ 60 w 90"/>
                <a:gd name="T3" fmla="*/ 78 h 78"/>
                <a:gd name="T4" fmla="*/ 29 w 90"/>
                <a:gd name="T5" fmla="*/ 78 h 78"/>
                <a:gd name="T6" fmla="*/ 29 w 90"/>
                <a:gd name="T7" fmla="*/ 62 h 78"/>
                <a:gd name="T8" fmla="*/ 0 w 90"/>
                <a:gd name="T9" fmla="*/ 62 h 78"/>
                <a:gd name="T10" fmla="*/ 0 w 90"/>
                <a:gd name="T11" fmla="*/ 31 h 78"/>
                <a:gd name="T12" fmla="*/ 14 w 90"/>
                <a:gd name="T13" fmla="*/ 31 h 78"/>
                <a:gd name="T14" fmla="*/ 14 w 90"/>
                <a:gd name="T15" fmla="*/ 16 h 78"/>
                <a:gd name="T16" fmla="*/ 45 w 90"/>
                <a:gd name="T17" fmla="*/ 16 h 78"/>
                <a:gd name="T18" fmla="*/ 45 w 90"/>
                <a:gd name="T19" fmla="*/ 0 h 78"/>
                <a:gd name="T20" fmla="*/ 90 w 90"/>
                <a:gd name="T21" fmla="*/ 0 h 78"/>
                <a:gd name="T22" fmla="*/ 90 w 90"/>
                <a:gd name="T23" fmla="*/ 47 h 78"/>
                <a:gd name="T24" fmla="*/ 60 w 90"/>
                <a:gd name="T25"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7"/>
                  </a:moveTo>
                  <a:lnTo>
                    <a:pt x="60" y="78"/>
                  </a:lnTo>
                  <a:lnTo>
                    <a:pt x="29" y="78"/>
                  </a:lnTo>
                  <a:lnTo>
                    <a:pt x="29" y="62"/>
                  </a:lnTo>
                  <a:lnTo>
                    <a:pt x="0" y="62"/>
                  </a:lnTo>
                  <a:lnTo>
                    <a:pt x="0" y="31"/>
                  </a:lnTo>
                  <a:lnTo>
                    <a:pt x="14" y="31"/>
                  </a:lnTo>
                  <a:lnTo>
                    <a:pt x="14" y="16"/>
                  </a:lnTo>
                  <a:lnTo>
                    <a:pt x="45" y="16"/>
                  </a:lnTo>
                  <a:lnTo>
                    <a:pt x="45" y="0"/>
                  </a:lnTo>
                  <a:lnTo>
                    <a:pt x="90" y="0"/>
                  </a:lnTo>
                  <a:lnTo>
                    <a:pt x="90" y="47"/>
                  </a:lnTo>
                  <a:lnTo>
                    <a:pt x="60" y="47"/>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5" name="Rectangle 16">
              <a:extLst>
                <a:ext uri="{FF2B5EF4-FFF2-40B4-BE49-F238E27FC236}">
                  <a16:creationId xmlns:a16="http://schemas.microsoft.com/office/drawing/2014/main" id="{F899251F-F091-D040-ACA8-12AAE3EDCB5D}"/>
                </a:ext>
              </a:extLst>
            </p:cNvPr>
            <p:cNvSpPr>
              <a:spLocks noChangeArrowheads="1"/>
            </p:cNvSpPr>
            <p:nvPr/>
          </p:nvSpPr>
          <p:spPr bwMode="auto">
            <a:xfrm>
              <a:off x="6938" y="2172"/>
              <a:ext cx="42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700" b="0" i="0" u="none" strike="noStrike" cap="none" normalizeH="0" baseline="0">
                  <a:ln>
                    <a:noFill/>
                  </a:ln>
                  <a:solidFill>
                    <a:srgbClr val="000000"/>
                  </a:solidFill>
                  <a:effectLst/>
                  <a:latin typeface="Arial" panose="020B0604020202020204" pitchFamily="34" charset="0"/>
                </a:rPr>
                <a:t>Região Nordeste</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6" name="Freeform 17">
              <a:extLst>
                <a:ext uri="{FF2B5EF4-FFF2-40B4-BE49-F238E27FC236}">
                  <a16:creationId xmlns:a16="http://schemas.microsoft.com/office/drawing/2014/main" id="{4BD59ED0-39F8-07ED-C2FE-08A4BD459D43}"/>
                </a:ext>
              </a:extLst>
            </p:cNvPr>
            <p:cNvSpPr>
              <a:spLocks/>
            </p:cNvSpPr>
            <p:nvPr/>
          </p:nvSpPr>
          <p:spPr bwMode="auto">
            <a:xfrm>
              <a:off x="6790" y="2270"/>
              <a:ext cx="90" cy="79"/>
            </a:xfrm>
            <a:custGeom>
              <a:avLst/>
              <a:gdLst>
                <a:gd name="T0" fmla="*/ 60 w 90"/>
                <a:gd name="T1" fmla="*/ 47 h 79"/>
                <a:gd name="T2" fmla="*/ 60 w 90"/>
                <a:gd name="T3" fmla="*/ 79 h 79"/>
                <a:gd name="T4" fmla="*/ 29 w 90"/>
                <a:gd name="T5" fmla="*/ 79 h 79"/>
                <a:gd name="T6" fmla="*/ 29 w 90"/>
                <a:gd name="T7" fmla="*/ 63 h 79"/>
                <a:gd name="T8" fmla="*/ 0 w 90"/>
                <a:gd name="T9" fmla="*/ 63 h 79"/>
                <a:gd name="T10" fmla="*/ 0 w 90"/>
                <a:gd name="T11" fmla="*/ 31 h 79"/>
                <a:gd name="T12" fmla="*/ 14 w 90"/>
                <a:gd name="T13" fmla="*/ 31 h 79"/>
                <a:gd name="T14" fmla="*/ 14 w 90"/>
                <a:gd name="T15" fmla="*/ 16 h 79"/>
                <a:gd name="T16" fmla="*/ 45 w 90"/>
                <a:gd name="T17" fmla="*/ 16 h 79"/>
                <a:gd name="T18" fmla="*/ 45 w 90"/>
                <a:gd name="T19" fmla="*/ 0 h 79"/>
                <a:gd name="T20" fmla="*/ 90 w 90"/>
                <a:gd name="T21" fmla="*/ 0 h 79"/>
                <a:gd name="T22" fmla="*/ 90 w 90"/>
                <a:gd name="T23" fmla="*/ 47 h 79"/>
                <a:gd name="T24" fmla="*/ 60 w 90"/>
                <a:gd name="T25" fmla="*/ 4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9">
                  <a:moveTo>
                    <a:pt x="60" y="47"/>
                  </a:moveTo>
                  <a:lnTo>
                    <a:pt x="60" y="79"/>
                  </a:lnTo>
                  <a:lnTo>
                    <a:pt x="29" y="79"/>
                  </a:lnTo>
                  <a:lnTo>
                    <a:pt x="29" y="63"/>
                  </a:lnTo>
                  <a:lnTo>
                    <a:pt x="0" y="63"/>
                  </a:lnTo>
                  <a:lnTo>
                    <a:pt x="0" y="31"/>
                  </a:lnTo>
                  <a:lnTo>
                    <a:pt x="14" y="31"/>
                  </a:lnTo>
                  <a:lnTo>
                    <a:pt x="14" y="16"/>
                  </a:lnTo>
                  <a:lnTo>
                    <a:pt x="45" y="16"/>
                  </a:lnTo>
                  <a:lnTo>
                    <a:pt x="45" y="0"/>
                  </a:lnTo>
                  <a:lnTo>
                    <a:pt x="90" y="0"/>
                  </a:lnTo>
                  <a:lnTo>
                    <a:pt x="90" y="47"/>
                  </a:lnTo>
                  <a:lnTo>
                    <a:pt x="60" y="47"/>
                  </a:lnTo>
                  <a:close/>
                </a:path>
              </a:pathLst>
            </a:custGeom>
            <a:solidFill>
              <a:srgbClr val="8944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18">
              <a:extLst>
                <a:ext uri="{FF2B5EF4-FFF2-40B4-BE49-F238E27FC236}">
                  <a16:creationId xmlns:a16="http://schemas.microsoft.com/office/drawing/2014/main" id="{79714999-4767-53A7-E0E6-D4AD6F2F3704}"/>
                </a:ext>
              </a:extLst>
            </p:cNvPr>
            <p:cNvSpPr>
              <a:spLocks/>
            </p:cNvSpPr>
            <p:nvPr/>
          </p:nvSpPr>
          <p:spPr bwMode="auto">
            <a:xfrm>
              <a:off x="6790" y="2270"/>
              <a:ext cx="90" cy="79"/>
            </a:xfrm>
            <a:custGeom>
              <a:avLst/>
              <a:gdLst>
                <a:gd name="T0" fmla="*/ 60 w 90"/>
                <a:gd name="T1" fmla="*/ 47 h 79"/>
                <a:gd name="T2" fmla="*/ 60 w 90"/>
                <a:gd name="T3" fmla="*/ 79 h 79"/>
                <a:gd name="T4" fmla="*/ 29 w 90"/>
                <a:gd name="T5" fmla="*/ 79 h 79"/>
                <a:gd name="T6" fmla="*/ 29 w 90"/>
                <a:gd name="T7" fmla="*/ 63 h 79"/>
                <a:gd name="T8" fmla="*/ 0 w 90"/>
                <a:gd name="T9" fmla="*/ 63 h 79"/>
                <a:gd name="T10" fmla="*/ 0 w 90"/>
                <a:gd name="T11" fmla="*/ 31 h 79"/>
                <a:gd name="T12" fmla="*/ 14 w 90"/>
                <a:gd name="T13" fmla="*/ 31 h 79"/>
                <a:gd name="T14" fmla="*/ 14 w 90"/>
                <a:gd name="T15" fmla="*/ 16 h 79"/>
                <a:gd name="T16" fmla="*/ 45 w 90"/>
                <a:gd name="T17" fmla="*/ 16 h 79"/>
                <a:gd name="T18" fmla="*/ 45 w 90"/>
                <a:gd name="T19" fmla="*/ 0 h 79"/>
                <a:gd name="T20" fmla="*/ 90 w 90"/>
                <a:gd name="T21" fmla="*/ 0 h 79"/>
                <a:gd name="T22" fmla="*/ 90 w 90"/>
                <a:gd name="T23" fmla="*/ 47 h 79"/>
                <a:gd name="T24" fmla="*/ 60 w 90"/>
                <a:gd name="T25" fmla="*/ 4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9">
                  <a:moveTo>
                    <a:pt x="60" y="47"/>
                  </a:moveTo>
                  <a:lnTo>
                    <a:pt x="60" y="79"/>
                  </a:lnTo>
                  <a:lnTo>
                    <a:pt x="29" y="79"/>
                  </a:lnTo>
                  <a:lnTo>
                    <a:pt x="29" y="63"/>
                  </a:lnTo>
                  <a:lnTo>
                    <a:pt x="0" y="63"/>
                  </a:lnTo>
                  <a:lnTo>
                    <a:pt x="0" y="31"/>
                  </a:lnTo>
                  <a:lnTo>
                    <a:pt x="14" y="31"/>
                  </a:lnTo>
                  <a:lnTo>
                    <a:pt x="14" y="16"/>
                  </a:lnTo>
                  <a:lnTo>
                    <a:pt x="45" y="16"/>
                  </a:lnTo>
                  <a:lnTo>
                    <a:pt x="45" y="0"/>
                  </a:lnTo>
                  <a:lnTo>
                    <a:pt x="90" y="0"/>
                  </a:lnTo>
                  <a:lnTo>
                    <a:pt x="90" y="47"/>
                  </a:lnTo>
                  <a:lnTo>
                    <a:pt x="60" y="47"/>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8" name="Rectangle 19">
              <a:extLst>
                <a:ext uri="{FF2B5EF4-FFF2-40B4-BE49-F238E27FC236}">
                  <a16:creationId xmlns:a16="http://schemas.microsoft.com/office/drawing/2014/main" id="{44E8BAD8-7D5B-7C91-FD0A-1F017C052D99}"/>
                </a:ext>
              </a:extLst>
            </p:cNvPr>
            <p:cNvSpPr>
              <a:spLocks noChangeArrowheads="1"/>
            </p:cNvSpPr>
            <p:nvPr/>
          </p:nvSpPr>
          <p:spPr bwMode="auto">
            <a:xfrm>
              <a:off x="6938" y="2279"/>
              <a:ext cx="3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700" b="0" i="0" u="none" strike="noStrike" cap="none" normalizeH="0" baseline="0">
                  <a:ln>
                    <a:noFill/>
                  </a:ln>
                  <a:solidFill>
                    <a:srgbClr val="000000"/>
                  </a:solidFill>
                  <a:effectLst/>
                  <a:latin typeface="Arial" panose="020B0604020202020204" pitchFamily="34" charset="0"/>
                </a:rPr>
                <a:t>Região Oeste</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9" name="Freeform 20">
              <a:extLst>
                <a:ext uri="{FF2B5EF4-FFF2-40B4-BE49-F238E27FC236}">
                  <a16:creationId xmlns:a16="http://schemas.microsoft.com/office/drawing/2014/main" id="{0D1586FD-B271-4AEB-9970-564A9B56B244}"/>
                </a:ext>
              </a:extLst>
            </p:cNvPr>
            <p:cNvSpPr>
              <a:spLocks/>
            </p:cNvSpPr>
            <p:nvPr/>
          </p:nvSpPr>
          <p:spPr bwMode="auto">
            <a:xfrm>
              <a:off x="6790" y="2376"/>
              <a:ext cx="90" cy="78"/>
            </a:xfrm>
            <a:custGeom>
              <a:avLst/>
              <a:gdLst>
                <a:gd name="T0" fmla="*/ 60 w 90"/>
                <a:gd name="T1" fmla="*/ 48 h 78"/>
                <a:gd name="T2" fmla="*/ 60 w 90"/>
                <a:gd name="T3" fmla="*/ 78 h 78"/>
                <a:gd name="T4" fmla="*/ 29 w 90"/>
                <a:gd name="T5" fmla="*/ 78 h 78"/>
                <a:gd name="T6" fmla="*/ 29 w 90"/>
                <a:gd name="T7" fmla="*/ 63 h 78"/>
                <a:gd name="T8" fmla="*/ 0 w 90"/>
                <a:gd name="T9" fmla="*/ 63 h 78"/>
                <a:gd name="T10" fmla="*/ 0 w 90"/>
                <a:gd name="T11" fmla="*/ 32 h 78"/>
                <a:gd name="T12" fmla="*/ 14 w 90"/>
                <a:gd name="T13" fmla="*/ 32 h 78"/>
                <a:gd name="T14" fmla="*/ 14 w 90"/>
                <a:gd name="T15" fmla="*/ 16 h 78"/>
                <a:gd name="T16" fmla="*/ 45 w 90"/>
                <a:gd name="T17" fmla="*/ 16 h 78"/>
                <a:gd name="T18" fmla="*/ 45 w 90"/>
                <a:gd name="T19" fmla="*/ 0 h 78"/>
                <a:gd name="T20" fmla="*/ 90 w 90"/>
                <a:gd name="T21" fmla="*/ 0 h 78"/>
                <a:gd name="T22" fmla="*/ 90 w 90"/>
                <a:gd name="T23" fmla="*/ 48 h 78"/>
                <a:gd name="T24" fmla="*/ 60 w 90"/>
                <a:gd name="T25"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8"/>
                  </a:moveTo>
                  <a:lnTo>
                    <a:pt x="60" y="78"/>
                  </a:lnTo>
                  <a:lnTo>
                    <a:pt x="29" y="78"/>
                  </a:lnTo>
                  <a:lnTo>
                    <a:pt x="29" y="63"/>
                  </a:lnTo>
                  <a:lnTo>
                    <a:pt x="0" y="63"/>
                  </a:lnTo>
                  <a:lnTo>
                    <a:pt x="0" y="32"/>
                  </a:lnTo>
                  <a:lnTo>
                    <a:pt x="14" y="32"/>
                  </a:lnTo>
                  <a:lnTo>
                    <a:pt x="14" y="16"/>
                  </a:lnTo>
                  <a:lnTo>
                    <a:pt x="45" y="16"/>
                  </a:lnTo>
                  <a:lnTo>
                    <a:pt x="45" y="0"/>
                  </a:lnTo>
                  <a:lnTo>
                    <a:pt x="90" y="0"/>
                  </a:lnTo>
                  <a:lnTo>
                    <a:pt x="90" y="48"/>
                  </a:lnTo>
                  <a:lnTo>
                    <a:pt x="60" y="48"/>
                  </a:lnTo>
                  <a:close/>
                </a:path>
              </a:pathLst>
            </a:custGeom>
            <a:solidFill>
              <a:srgbClr val="894444"/>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30" name="Rectangle 21">
              <a:extLst>
                <a:ext uri="{FF2B5EF4-FFF2-40B4-BE49-F238E27FC236}">
                  <a16:creationId xmlns:a16="http://schemas.microsoft.com/office/drawing/2014/main" id="{4D51F67F-0B69-6A7B-CAA4-02336A8880F6}"/>
                </a:ext>
              </a:extLst>
            </p:cNvPr>
            <p:cNvSpPr>
              <a:spLocks noChangeArrowheads="1"/>
            </p:cNvSpPr>
            <p:nvPr/>
          </p:nvSpPr>
          <p:spPr bwMode="auto">
            <a:xfrm>
              <a:off x="6938" y="2384"/>
              <a:ext cx="37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700" b="0" i="0" u="none" strike="noStrike" cap="none" normalizeH="0" baseline="0">
                  <a:ln>
                    <a:noFill/>
                  </a:ln>
                  <a:solidFill>
                    <a:srgbClr val="000000"/>
                  </a:solidFill>
                  <a:effectLst/>
                  <a:latin typeface="Arial" panose="020B0604020202020204" pitchFamily="34" charset="0"/>
                </a:rPr>
                <a:t>Região Centro</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31" name="Freeform 22">
              <a:extLst>
                <a:ext uri="{FF2B5EF4-FFF2-40B4-BE49-F238E27FC236}">
                  <a16:creationId xmlns:a16="http://schemas.microsoft.com/office/drawing/2014/main" id="{3A4C93AA-1939-9831-D246-A84639B478C2}"/>
                </a:ext>
              </a:extLst>
            </p:cNvPr>
            <p:cNvSpPr>
              <a:spLocks/>
            </p:cNvSpPr>
            <p:nvPr/>
          </p:nvSpPr>
          <p:spPr bwMode="auto">
            <a:xfrm>
              <a:off x="6790" y="2483"/>
              <a:ext cx="90" cy="78"/>
            </a:xfrm>
            <a:custGeom>
              <a:avLst/>
              <a:gdLst>
                <a:gd name="T0" fmla="*/ 60 w 90"/>
                <a:gd name="T1" fmla="*/ 46 h 78"/>
                <a:gd name="T2" fmla="*/ 60 w 90"/>
                <a:gd name="T3" fmla="*/ 78 h 78"/>
                <a:gd name="T4" fmla="*/ 29 w 90"/>
                <a:gd name="T5" fmla="*/ 78 h 78"/>
                <a:gd name="T6" fmla="*/ 29 w 90"/>
                <a:gd name="T7" fmla="*/ 62 h 78"/>
                <a:gd name="T8" fmla="*/ 0 w 90"/>
                <a:gd name="T9" fmla="*/ 62 h 78"/>
                <a:gd name="T10" fmla="*/ 0 w 90"/>
                <a:gd name="T11" fmla="*/ 31 h 78"/>
                <a:gd name="T12" fmla="*/ 14 w 90"/>
                <a:gd name="T13" fmla="*/ 31 h 78"/>
                <a:gd name="T14" fmla="*/ 14 w 90"/>
                <a:gd name="T15" fmla="*/ 16 h 78"/>
                <a:gd name="T16" fmla="*/ 45 w 90"/>
                <a:gd name="T17" fmla="*/ 16 h 78"/>
                <a:gd name="T18" fmla="*/ 45 w 90"/>
                <a:gd name="T19" fmla="*/ 0 h 78"/>
                <a:gd name="T20" fmla="*/ 90 w 90"/>
                <a:gd name="T21" fmla="*/ 0 h 78"/>
                <a:gd name="T22" fmla="*/ 90 w 90"/>
                <a:gd name="T23" fmla="*/ 46 h 78"/>
                <a:gd name="T24" fmla="*/ 60 w 90"/>
                <a:gd name="T25"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6"/>
                  </a:moveTo>
                  <a:lnTo>
                    <a:pt x="60" y="78"/>
                  </a:lnTo>
                  <a:lnTo>
                    <a:pt x="29" y="78"/>
                  </a:lnTo>
                  <a:lnTo>
                    <a:pt x="29" y="62"/>
                  </a:lnTo>
                  <a:lnTo>
                    <a:pt x="0" y="62"/>
                  </a:lnTo>
                  <a:lnTo>
                    <a:pt x="0" y="31"/>
                  </a:lnTo>
                  <a:lnTo>
                    <a:pt x="14" y="31"/>
                  </a:lnTo>
                  <a:lnTo>
                    <a:pt x="14" y="16"/>
                  </a:lnTo>
                  <a:lnTo>
                    <a:pt x="45" y="16"/>
                  </a:lnTo>
                  <a:lnTo>
                    <a:pt x="45" y="0"/>
                  </a:lnTo>
                  <a:lnTo>
                    <a:pt x="90" y="0"/>
                  </a:lnTo>
                  <a:lnTo>
                    <a:pt x="90" y="46"/>
                  </a:lnTo>
                  <a:lnTo>
                    <a:pt x="60" y="46"/>
                  </a:lnTo>
                  <a:close/>
                </a:path>
              </a:pathLst>
            </a:custGeom>
            <a:solidFill>
              <a:srgbClr val="667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3">
              <a:extLst>
                <a:ext uri="{FF2B5EF4-FFF2-40B4-BE49-F238E27FC236}">
                  <a16:creationId xmlns:a16="http://schemas.microsoft.com/office/drawing/2014/main" id="{D7BC672C-0C69-A52B-B41B-C25EDFD2F951}"/>
                </a:ext>
              </a:extLst>
            </p:cNvPr>
            <p:cNvSpPr>
              <a:spLocks/>
            </p:cNvSpPr>
            <p:nvPr/>
          </p:nvSpPr>
          <p:spPr bwMode="auto">
            <a:xfrm>
              <a:off x="6790" y="2483"/>
              <a:ext cx="90" cy="78"/>
            </a:xfrm>
            <a:custGeom>
              <a:avLst/>
              <a:gdLst>
                <a:gd name="T0" fmla="*/ 60 w 90"/>
                <a:gd name="T1" fmla="*/ 46 h 78"/>
                <a:gd name="T2" fmla="*/ 60 w 90"/>
                <a:gd name="T3" fmla="*/ 78 h 78"/>
                <a:gd name="T4" fmla="*/ 29 w 90"/>
                <a:gd name="T5" fmla="*/ 78 h 78"/>
                <a:gd name="T6" fmla="*/ 29 w 90"/>
                <a:gd name="T7" fmla="*/ 62 h 78"/>
                <a:gd name="T8" fmla="*/ 0 w 90"/>
                <a:gd name="T9" fmla="*/ 62 h 78"/>
                <a:gd name="T10" fmla="*/ 0 w 90"/>
                <a:gd name="T11" fmla="*/ 31 h 78"/>
                <a:gd name="T12" fmla="*/ 14 w 90"/>
                <a:gd name="T13" fmla="*/ 31 h 78"/>
                <a:gd name="T14" fmla="*/ 14 w 90"/>
                <a:gd name="T15" fmla="*/ 16 h 78"/>
                <a:gd name="T16" fmla="*/ 45 w 90"/>
                <a:gd name="T17" fmla="*/ 16 h 78"/>
                <a:gd name="T18" fmla="*/ 45 w 90"/>
                <a:gd name="T19" fmla="*/ 0 h 78"/>
                <a:gd name="T20" fmla="*/ 90 w 90"/>
                <a:gd name="T21" fmla="*/ 0 h 78"/>
                <a:gd name="T22" fmla="*/ 90 w 90"/>
                <a:gd name="T23" fmla="*/ 46 h 78"/>
                <a:gd name="T24" fmla="*/ 60 w 90"/>
                <a:gd name="T25"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6"/>
                  </a:moveTo>
                  <a:lnTo>
                    <a:pt x="60" y="78"/>
                  </a:lnTo>
                  <a:lnTo>
                    <a:pt x="29" y="78"/>
                  </a:lnTo>
                  <a:lnTo>
                    <a:pt x="29" y="62"/>
                  </a:lnTo>
                  <a:lnTo>
                    <a:pt x="0" y="62"/>
                  </a:lnTo>
                  <a:lnTo>
                    <a:pt x="0" y="31"/>
                  </a:lnTo>
                  <a:lnTo>
                    <a:pt x="14" y="31"/>
                  </a:lnTo>
                  <a:lnTo>
                    <a:pt x="14" y="16"/>
                  </a:lnTo>
                  <a:lnTo>
                    <a:pt x="45" y="16"/>
                  </a:lnTo>
                  <a:lnTo>
                    <a:pt x="45" y="0"/>
                  </a:lnTo>
                  <a:lnTo>
                    <a:pt x="90" y="0"/>
                  </a:lnTo>
                  <a:lnTo>
                    <a:pt x="90" y="46"/>
                  </a:lnTo>
                  <a:lnTo>
                    <a:pt x="60" y="46"/>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3" name="Rectangle 24">
              <a:extLst>
                <a:ext uri="{FF2B5EF4-FFF2-40B4-BE49-F238E27FC236}">
                  <a16:creationId xmlns:a16="http://schemas.microsoft.com/office/drawing/2014/main" id="{D4A34F07-6EA5-0D3F-0957-6D74B04A8292}"/>
                </a:ext>
              </a:extLst>
            </p:cNvPr>
            <p:cNvSpPr>
              <a:spLocks noChangeArrowheads="1"/>
            </p:cNvSpPr>
            <p:nvPr/>
          </p:nvSpPr>
          <p:spPr bwMode="auto">
            <a:xfrm>
              <a:off x="6938" y="2491"/>
              <a:ext cx="28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700" b="0" i="0" u="none" strike="noStrike" cap="none" normalizeH="0" baseline="0">
                  <a:ln>
                    <a:noFill/>
                  </a:ln>
                  <a:solidFill>
                    <a:srgbClr val="000000"/>
                  </a:solidFill>
                  <a:effectLst/>
                  <a:latin typeface="Arial" panose="020B0604020202020204" pitchFamily="34" charset="0"/>
                </a:rPr>
                <a:t>Região Sul</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34" name="Freeform 25">
              <a:extLst>
                <a:ext uri="{FF2B5EF4-FFF2-40B4-BE49-F238E27FC236}">
                  <a16:creationId xmlns:a16="http://schemas.microsoft.com/office/drawing/2014/main" id="{0C56845B-D7F2-6B00-697C-2F06EA98F023}"/>
                </a:ext>
              </a:extLst>
            </p:cNvPr>
            <p:cNvSpPr>
              <a:spLocks/>
            </p:cNvSpPr>
            <p:nvPr/>
          </p:nvSpPr>
          <p:spPr bwMode="auto">
            <a:xfrm>
              <a:off x="6790" y="2589"/>
              <a:ext cx="90" cy="78"/>
            </a:xfrm>
            <a:custGeom>
              <a:avLst/>
              <a:gdLst>
                <a:gd name="T0" fmla="*/ 60 w 90"/>
                <a:gd name="T1" fmla="*/ 47 h 78"/>
                <a:gd name="T2" fmla="*/ 60 w 90"/>
                <a:gd name="T3" fmla="*/ 78 h 78"/>
                <a:gd name="T4" fmla="*/ 29 w 90"/>
                <a:gd name="T5" fmla="*/ 78 h 78"/>
                <a:gd name="T6" fmla="*/ 29 w 90"/>
                <a:gd name="T7" fmla="*/ 63 h 78"/>
                <a:gd name="T8" fmla="*/ 0 w 90"/>
                <a:gd name="T9" fmla="*/ 63 h 78"/>
                <a:gd name="T10" fmla="*/ 0 w 90"/>
                <a:gd name="T11" fmla="*/ 31 h 78"/>
                <a:gd name="T12" fmla="*/ 14 w 90"/>
                <a:gd name="T13" fmla="*/ 31 h 78"/>
                <a:gd name="T14" fmla="*/ 14 w 90"/>
                <a:gd name="T15" fmla="*/ 15 h 78"/>
                <a:gd name="T16" fmla="*/ 45 w 90"/>
                <a:gd name="T17" fmla="*/ 15 h 78"/>
                <a:gd name="T18" fmla="*/ 45 w 90"/>
                <a:gd name="T19" fmla="*/ 0 h 78"/>
                <a:gd name="T20" fmla="*/ 90 w 90"/>
                <a:gd name="T21" fmla="*/ 0 h 78"/>
                <a:gd name="T22" fmla="*/ 90 w 90"/>
                <a:gd name="T23" fmla="*/ 47 h 78"/>
                <a:gd name="T24" fmla="*/ 60 w 90"/>
                <a:gd name="T25"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7"/>
                  </a:moveTo>
                  <a:lnTo>
                    <a:pt x="60" y="78"/>
                  </a:lnTo>
                  <a:lnTo>
                    <a:pt x="29" y="78"/>
                  </a:lnTo>
                  <a:lnTo>
                    <a:pt x="29" y="63"/>
                  </a:lnTo>
                  <a:lnTo>
                    <a:pt x="0" y="63"/>
                  </a:lnTo>
                  <a:lnTo>
                    <a:pt x="0" y="31"/>
                  </a:lnTo>
                  <a:lnTo>
                    <a:pt x="14" y="31"/>
                  </a:lnTo>
                  <a:lnTo>
                    <a:pt x="14" y="15"/>
                  </a:lnTo>
                  <a:lnTo>
                    <a:pt x="45" y="15"/>
                  </a:lnTo>
                  <a:lnTo>
                    <a:pt x="45" y="0"/>
                  </a:lnTo>
                  <a:lnTo>
                    <a:pt x="90" y="0"/>
                  </a:lnTo>
                  <a:lnTo>
                    <a:pt x="90" y="47"/>
                  </a:lnTo>
                  <a:lnTo>
                    <a:pt x="60" y="47"/>
                  </a:lnTo>
                  <a:close/>
                </a:path>
              </a:pathLst>
            </a:custGeom>
            <a:solidFill>
              <a:srgbClr val="E69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Freeform 26">
              <a:extLst>
                <a:ext uri="{FF2B5EF4-FFF2-40B4-BE49-F238E27FC236}">
                  <a16:creationId xmlns:a16="http://schemas.microsoft.com/office/drawing/2014/main" id="{CF93C775-B422-609F-1B42-8100D531FE8C}"/>
                </a:ext>
              </a:extLst>
            </p:cNvPr>
            <p:cNvSpPr>
              <a:spLocks/>
            </p:cNvSpPr>
            <p:nvPr/>
          </p:nvSpPr>
          <p:spPr bwMode="auto">
            <a:xfrm>
              <a:off x="6790" y="2589"/>
              <a:ext cx="90" cy="78"/>
            </a:xfrm>
            <a:custGeom>
              <a:avLst/>
              <a:gdLst>
                <a:gd name="T0" fmla="*/ 60 w 90"/>
                <a:gd name="T1" fmla="*/ 47 h 78"/>
                <a:gd name="T2" fmla="*/ 60 w 90"/>
                <a:gd name="T3" fmla="*/ 78 h 78"/>
                <a:gd name="T4" fmla="*/ 29 w 90"/>
                <a:gd name="T5" fmla="*/ 78 h 78"/>
                <a:gd name="T6" fmla="*/ 29 w 90"/>
                <a:gd name="T7" fmla="*/ 63 h 78"/>
                <a:gd name="T8" fmla="*/ 0 w 90"/>
                <a:gd name="T9" fmla="*/ 63 h 78"/>
                <a:gd name="T10" fmla="*/ 0 w 90"/>
                <a:gd name="T11" fmla="*/ 31 h 78"/>
                <a:gd name="T12" fmla="*/ 14 w 90"/>
                <a:gd name="T13" fmla="*/ 31 h 78"/>
                <a:gd name="T14" fmla="*/ 14 w 90"/>
                <a:gd name="T15" fmla="*/ 15 h 78"/>
                <a:gd name="T16" fmla="*/ 45 w 90"/>
                <a:gd name="T17" fmla="*/ 15 h 78"/>
                <a:gd name="T18" fmla="*/ 45 w 90"/>
                <a:gd name="T19" fmla="*/ 0 h 78"/>
                <a:gd name="T20" fmla="*/ 90 w 90"/>
                <a:gd name="T21" fmla="*/ 0 h 78"/>
                <a:gd name="T22" fmla="*/ 90 w 90"/>
                <a:gd name="T23" fmla="*/ 47 h 78"/>
                <a:gd name="T24" fmla="*/ 60 w 90"/>
                <a:gd name="T25"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7"/>
                  </a:moveTo>
                  <a:lnTo>
                    <a:pt x="60" y="78"/>
                  </a:lnTo>
                  <a:lnTo>
                    <a:pt x="29" y="78"/>
                  </a:lnTo>
                  <a:lnTo>
                    <a:pt x="29" y="63"/>
                  </a:lnTo>
                  <a:lnTo>
                    <a:pt x="0" y="63"/>
                  </a:lnTo>
                  <a:lnTo>
                    <a:pt x="0" y="31"/>
                  </a:lnTo>
                  <a:lnTo>
                    <a:pt x="14" y="31"/>
                  </a:lnTo>
                  <a:lnTo>
                    <a:pt x="14" y="15"/>
                  </a:lnTo>
                  <a:lnTo>
                    <a:pt x="45" y="15"/>
                  </a:lnTo>
                  <a:lnTo>
                    <a:pt x="45" y="0"/>
                  </a:lnTo>
                  <a:lnTo>
                    <a:pt x="90" y="0"/>
                  </a:lnTo>
                  <a:lnTo>
                    <a:pt x="90" y="47"/>
                  </a:lnTo>
                  <a:lnTo>
                    <a:pt x="60" y="47"/>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6" name="Rectangle 27">
              <a:extLst>
                <a:ext uri="{FF2B5EF4-FFF2-40B4-BE49-F238E27FC236}">
                  <a16:creationId xmlns:a16="http://schemas.microsoft.com/office/drawing/2014/main" id="{86F3B3F6-7AF5-7B30-343E-C0509239B805}"/>
                </a:ext>
              </a:extLst>
            </p:cNvPr>
            <p:cNvSpPr>
              <a:spLocks noChangeArrowheads="1"/>
            </p:cNvSpPr>
            <p:nvPr/>
          </p:nvSpPr>
          <p:spPr bwMode="auto">
            <a:xfrm>
              <a:off x="6938" y="2597"/>
              <a:ext cx="43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700" b="0" i="0" u="none" strike="noStrike" cap="none" normalizeH="0" baseline="0">
                  <a:ln>
                    <a:noFill/>
                  </a:ln>
                  <a:solidFill>
                    <a:srgbClr val="000000"/>
                  </a:solidFill>
                  <a:effectLst/>
                  <a:latin typeface="Arial" panose="020B0604020202020204" pitchFamily="34" charset="0"/>
                </a:rPr>
                <a:t>Região Sudoeste</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37" name="Freeform 28">
              <a:extLst>
                <a:ext uri="{FF2B5EF4-FFF2-40B4-BE49-F238E27FC236}">
                  <a16:creationId xmlns:a16="http://schemas.microsoft.com/office/drawing/2014/main" id="{3396859D-37E7-AD94-CED9-1F40EDF7EED1}"/>
                </a:ext>
              </a:extLst>
            </p:cNvPr>
            <p:cNvSpPr>
              <a:spLocks/>
            </p:cNvSpPr>
            <p:nvPr/>
          </p:nvSpPr>
          <p:spPr bwMode="auto">
            <a:xfrm>
              <a:off x="6790" y="2695"/>
              <a:ext cx="90" cy="78"/>
            </a:xfrm>
            <a:custGeom>
              <a:avLst/>
              <a:gdLst>
                <a:gd name="T0" fmla="*/ 60 w 90"/>
                <a:gd name="T1" fmla="*/ 47 h 78"/>
                <a:gd name="T2" fmla="*/ 60 w 90"/>
                <a:gd name="T3" fmla="*/ 78 h 78"/>
                <a:gd name="T4" fmla="*/ 29 w 90"/>
                <a:gd name="T5" fmla="*/ 78 h 78"/>
                <a:gd name="T6" fmla="*/ 29 w 90"/>
                <a:gd name="T7" fmla="*/ 63 h 78"/>
                <a:gd name="T8" fmla="*/ 0 w 90"/>
                <a:gd name="T9" fmla="*/ 63 h 78"/>
                <a:gd name="T10" fmla="*/ 0 w 90"/>
                <a:gd name="T11" fmla="*/ 32 h 78"/>
                <a:gd name="T12" fmla="*/ 14 w 90"/>
                <a:gd name="T13" fmla="*/ 32 h 78"/>
                <a:gd name="T14" fmla="*/ 14 w 90"/>
                <a:gd name="T15" fmla="*/ 16 h 78"/>
                <a:gd name="T16" fmla="*/ 45 w 90"/>
                <a:gd name="T17" fmla="*/ 16 h 78"/>
                <a:gd name="T18" fmla="*/ 45 w 90"/>
                <a:gd name="T19" fmla="*/ 0 h 78"/>
                <a:gd name="T20" fmla="*/ 90 w 90"/>
                <a:gd name="T21" fmla="*/ 0 h 78"/>
                <a:gd name="T22" fmla="*/ 90 w 90"/>
                <a:gd name="T23" fmla="*/ 47 h 78"/>
                <a:gd name="T24" fmla="*/ 60 w 90"/>
                <a:gd name="T25"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7"/>
                  </a:moveTo>
                  <a:lnTo>
                    <a:pt x="60" y="78"/>
                  </a:lnTo>
                  <a:lnTo>
                    <a:pt x="29" y="78"/>
                  </a:lnTo>
                  <a:lnTo>
                    <a:pt x="29" y="63"/>
                  </a:lnTo>
                  <a:lnTo>
                    <a:pt x="0" y="63"/>
                  </a:lnTo>
                  <a:lnTo>
                    <a:pt x="0" y="32"/>
                  </a:lnTo>
                  <a:lnTo>
                    <a:pt x="14" y="32"/>
                  </a:lnTo>
                  <a:lnTo>
                    <a:pt x="14" y="16"/>
                  </a:lnTo>
                  <a:lnTo>
                    <a:pt x="45" y="16"/>
                  </a:lnTo>
                  <a:lnTo>
                    <a:pt x="45" y="0"/>
                  </a:lnTo>
                  <a:lnTo>
                    <a:pt x="90" y="0"/>
                  </a:lnTo>
                  <a:lnTo>
                    <a:pt x="90" y="47"/>
                  </a:lnTo>
                  <a:lnTo>
                    <a:pt x="60" y="47"/>
                  </a:lnTo>
                  <a:close/>
                </a:path>
              </a:pathLst>
            </a:custGeom>
            <a:solidFill>
              <a:srgbClr val="D7B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29">
              <a:extLst>
                <a:ext uri="{FF2B5EF4-FFF2-40B4-BE49-F238E27FC236}">
                  <a16:creationId xmlns:a16="http://schemas.microsoft.com/office/drawing/2014/main" id="{51393E87-B4B0-3FEA-1AB1-BFBCDFEDDC3A}"/>
                </a:ext>
              </a:extLst>
            </p:cNvPr>
            <p:cNvSpPr>
              <a:spLocks/>
            </p:cNvSpPr>
            <p:nvPr/>
          </p:nvSpPr>
          <p:spPr bwMode="auto">
            <a:xfrm>
              <a:off x="6790" y="2695"/>
              <a:ext cx="90" cy="78"/>
            </a:xfrm>
            <a:custGeom>
              <a:avLst/>
              <a:gdLst>
                <a:gd name="T0" fmla="*/ 60 w 90"/>
                <a:gd name="T1" fmla="*/ 47 h 78"/>
                <a:gd name="T2" fmla="*/ 60 w 90"/>
                <a:gd name="T3" fmla="*/ 78 h 78"/>
                <a:gd name="T4" fmla="*/ 29 w 90"/>
                <a:gd name="T5" fmla="*/ 78 h 78"/>
                <a:gd name="T6" fmla="*/ 29 w 90"/>
                <a:gd name="T7" fmla="*/ 63 h 78"/>
                <a:gd name="T8" fmla="*/ 0 w 90"/>
                <a:gd name="T9" fmla="*/ 63 h 78"/>
                <a:gd name="T10" fmla="*/ 0 w 90"/>
                <a:gd name="T11" fmla="*/ 32 h 78"/>
                <a:gd name="T12" fmla="*/ 14 w 90"/>
                <a:gd name="T13" fmla="*/ 32 h 78"/>
                <a:gd name="T14" fmla="*/ 14 w 90"/>
                <a:gd name="T15" fmla="*/ 16 h 78"/>
                <a:gd name="T16" fmla="*/ 45 w 90"/>
                <a:gd name="T17" fmla="*/ 16 h 78"/>
                <a:gd name="T18" fmla="*/ 45 w 90"/>
                <a:gd name="T19" fmla="*/ 0 h 78"/>
                <a:gd name="T20" fmla="*/ 90 w 90"/>
                <a:gd name="T21" fmla="*/ 0 h 78"/>
                <a:gd name="T22" fmla="*/ 90 w 90"/>
                <a:gd name="T23" fmla="*/ 47 h 78"/>
                <a:gd name="T24" fmla="*/ 60 w 90"/>
                <a:gd name="T25"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7"/>
                  </a:moveTo>
                  <a:lnTo>
                    <a:pt x="60" y="78"/>
                  </a:lnTo>
                  <a:lnTo>
                    <a:pt x="29" y="78"/>
                  </a:lnTo>
                  <a:lnTo>
                    <a:pt x="29" y="63"/>
                  </a:lnTo>
                  <a:lnTo>
                    <a:pt x="0" y="63"/>
                  </a:lnTo>
                  <a:lnTo>
                    <a:pt x="0" y="32"/>
                  </a:lnTo>
                  <a:lnTo>
                    <a:pt x="14" y="32"/>
                  </a:lnTo>
                  <a:lnTo>
                    <a:pt x="14" y="16"/>
                  </a:lnTo>
                  <a:lnTo>
                    <a:pt x="45" y="16"/>
                  </a:lnTo>
                  <a:lnTo>
                    <a:pt x="45" y="0"/>
                  </a:lnTo>
                  <a:lnTo>
                    <a:pt x="90" y="0"/>
                  </a:lnTo>
                  <a:lnTo>
                    <a:pt x="90" y="47"/>
                  </a:lnTo>
                  <a:lnTo>
                    <a:pt x="60" y="47"/>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9" name="Rectangle 30">
              <a:extLst>
                <a:ext uri="{FF2B5EF4-FFF2-40B4-BE49-F238E27FC236}">
                  <a16:creationId xmlns:a16="http://schemas.microsoft.com/office/drawing/2014/main" id="{A232E3D4-8BE6-48C1-156A-BDB5335B4E8F}"/>
                </a:ext>
              </a:extLst>
            </p:cNvPr>
            <p:cNvSpPr>
              <a:spLocks noChangeArrowheads="1"/>
            </p:cNvSpPr>
            <p:nvPr/>
          </p:nvSpPr>
          <p:spPr bwMode="auto">
            <a:xfrm>
              <a:off x="6938" y="2703"/>
              <a:ext cx="52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700" b="0" i="0" u="none" strike="noStrike" cap="none" normalizeH="0" baseline="0" dirty="0">
                  <a:ln>
                    <a:noFill/>
                  </a:ln>
                  <a:solidFill>
                    <a:srgbClr val="000000"/>
                  </a:solidFill>
                  <a:effectLst/>
                  <a:latin typeface="Arial" panose="020B0604020202020204" pitchFamily="34" charset="0"/>
                </a:rPr>
                <a:t>Região Sul-Fronteira</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0" name="Freeform 31">
              <a:extLst>
                <a:ext uri="{FF2B5EF4-FFF2-40B4-BE49-F238E27FC236}">
                  <a16:creationId xmlns:a16="http://schemas.microsoft.com/office/drawing/2014/main" id="{21F5FFF9-E01B-0351-19F6-F5E2E2D010C3}"/>
                </a:ext>
              </a:extLst>
            </p:cNvPr>
            <p:cNvSpPr>
              <a:spLocks/>
            </p:cNvSpPr>
            <p:nvPr/>
          </p:nvSpPr>
          <p:spPr bwMode="auto">
            <a:xfrm>
              <a:off x="6790" y="2802"/>
              <a:ext cx="90" cy="78"/>
            </a:xfrm>
            <a:custGeom>
              <a:avLst/>
              <a:gdLst>
                <a:gd name="T0" fmla="*/ 60 w 90"/>
                <a:gd name="T1" fmla="*/ 46 h 78"/>
                <a:gd name="T2" fmla="*/ 60 w 90"/>
                <a:gd name="T3" fmla="*/ 78 h 78"/>
                <a:gd name="T4" fmla="*/ 29 w 90"/>
                <a:gd name="T5" fmla="*/ 78 h 78"/>
                <a:gd name="T6" fmla="*/ 29 w 90"/>
                <a:gd name="T7" fmla="*/ 62 h 78"/>
                <a:gd name="T8" fmla="*/ 0 w 90"/>
                <a:gd name="T9" fmla="*/ 62 h 78"/>
                <a:gd name="T10" fmla="*/ 0 w 90"/>
                <a:gd name="T11" fmla="*/ 31 h 78"/>
                <a:gd name="T12" fmla="*/ 14 w 90"/>
                <a:gd name="T13" fmla="*/ 31 h 78"/>
                <a:gd name="T14" fmla="*/ 14 w 90"/>
                <a:gd name="T15" fmla="*/ 15 h 78"/>
                <a:gd name="T16" fmla="*/ 45 w 90"/>
                <a:gd name="T17" fmla="*/ 15 h 78"/>
                <a:gd name="T18" fmla="*/ 45 w 90"/>
                <a:gd name="T19" fmla="*/ 0 h 78"/>
                <a:gd name="T20" fmla="*/ 90 w 90"/>
                <a:gd name="T21" fmla="*/ 0 h 78"/>
                <a:gd name="T22" fmla="*/ 90 w 90"/>
                <a:gd name="T23" fmla="*/ 46 h 78"/>
                <a:gd name="T24" fmla="*/ 60 w 90"/>
                <a:gd name="T25"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6"/>
                  </a:moveTo>
                  <a:lnTo>
                    <a:pt x="60" y="78"/>
                  </a:lnTo>
                  <a:lnTo>
                    <a:pt x="29" y="78"/>
                  </a:lnTo>
                  <a:lnTo>
                    <a:pt x="29" y="62"/>
                  </a:lnTo>
                  <a:lnTo>
                    <a:pt x="0" y="62"/>
                  </a:lnTo>
                  <a:lnTo>
                    <a:pt x="0" y="31"/>
                  </a:lnTo>
                  <a:lnTo>
                    <a:pt x="14" y="31"/>
                  </a:lnTo>
                  <a:lnTo>
                    <a:pt x="14" y="15"/>
                  </a:lnTo>
                  <a:lnTo>
                    <a:pt x="45" y="15"/>
                  </a:lnTo>
                  <a:lnTo>
                    <a:pt x="45" y="0"/>
                  </a:lnTo>
                  <a:lnTo>
                    <a:pt x="90" y="0"/>
                  </a:lnTo>
                  <a:lnTo>
                    <a:pt x="90" y="46"/>
                  </a:lnTo>
                  <a:lnTo>
                    <a:pt x="60" y="46"/>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2">
              <a:extLst>
                <a:ext uri="{FF2B5EF4-FFF2-40B4-BE49-F238E27FC236}">
                  <a16:creationId xmlns:a16="http://schemas.microsoft.com/office/drawing/2014/main" id="{C6878694-8599-AB59-7508-8EBC5863455A}"/>
                </a:ext>
              </a:extLst>
            </p:cNvPr>
            <p:cNvSpPr>
              <a:spLocks/>
            </p:cNvSpPr>
            <p:nvPr/>
          </p:nvSpPr>
          <p:spPr bwMode="auto">
            <a:xfrm>
              <a:off x="6790" y="2802"/>
              <a:ext cx="90" cy="78"/>
            </a:xfrm>
            <a:custGeom>
              <a:avLst/>
              <a:gdLst>
                <a:gd name="T0" fmla="*/ 60 w 90"/>
                <a:gd name="T1" fmla="*/ 46 h 78"/>
                <a:gd name="T2" fmla="*/ 60 w 90"/>
                <a:gd name="T3" fmla="*/ 78 h 78"/>
                <a:gd name="T4" fmla="*/ 29 w 90"/>
                <a:gd name="T5" fmla="*/ 78 h 78"/>
                <a:gd name="T6" fmla="*/ 29 w 90"/>
                <a:gd name="T7" fmla="*/ 62 h 78"/>
                <a:gd name="T8" fmla="*/ 0 w 90"/>
                <a:gd name="T9" fmla="*/ 62 h 78"/>
                <a:gd name="T10" fmla="*/ 0 w 90"/>
                <a:gd name="T11" fmla="*/ 31 h 78"/>
                <a:gd name="T12" fmla="*/ 14 w 90"/>
                <a:gd name="T13" fmla="*/ 31 h 78"/>
                <a:gd name="T14" fmla="*/ 14 w 90"/>
                <a:gd name="T15" fmla="*/ 15 h 78"/>
                <a:gd name="T16" fmla="*/ 45 w 90"/>
                <a:gd name="T17" fmla="*/ 15 h 78"/>
                <a:gd name="T18" fmla="*/ 45 w 90"/>
                <a:gd name="T19" fmla="*/ 0 h 78"/>
                <a:gd name="T20" fmla="*/ 90 w 90"/>
                <a:gd name="T21" fmla="*/ 0 h 78"/>
                <a:gd name="T22" fmla="*/ 90 w 90"/>
                <a:gd name="T23" fmla="*/ 46 h 78"/>
                <a:gd name="T24" fmla="*/ 60 w 90"/>
                <a:gd name="T25"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0" y="46"/>
                  </a:moveTo>
                  <a:lnTo>
                    <a:pt x="60" y="78"/>
                  </a:lnTo>
                  <a:lnTo>
                    <a:pt x="29" y="78"/>
                  </a:lnTo>
                  <a:lnTo>
                    <a:pt x="29" y="62"/>
                  </a:lnTo>
                  <a:lnTo>
                    <a:pt x="0" y="62"/>
                  </a:lnTo>
                  <a:lnTo>
                    <a:pt x="0" y="31"/>
                  </a:lnTo>
                  <a:lnTo>
                    <a:pt x="14" y="31"/>
                  </a:lnTo>
                  <a:lnTo>
                    <a:pt x="14" y="15"/>
                  </a:lnTo>
                  <a:lnTo>
                    <a:pt x="45" y="15"/>
                  </a:lnTo>
                  <a:lnTo>
                    <a:pt x="45" y="0"/>
                  </a:lnTo>
                  <a:lnTo>
                    <a:pt x="90" y="0"/>
                  </a:lnTo>
                  <a:lnTo>
                    <a:pt x="90" y="46"/>
                  </a:lnTo>
                  <a:lnTo>
                    <a:pt x="60" y="46"/>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2" name="Rectangle 33">
              <a:extLst>
                <a:ext uri="{FF2B5EF4-FFF2-40B4-BE49-F238E27FC236}">
                  <a16:creationId xmlns:a16="http://schemas.microsoft.com/office/drawing/2014/main" id="{75B6F21F-00BE-26F1-375B-F4228DF454E9}"/>
                </a:ext>
              </a:extLst>
            </p:cNvPr>
            <p:cNvSpPr>
              <a:spLocks noChangeArrowheads="1"/>
            </p:cNvSpPr>
            <p:nvPr/>
          </p:nvSpPr>
          <p:spPr bwMode="auto">
            <a:xfrm>
              <a:off x="6938" y="2810"/>
              <a:ext cx="40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700" b="0" i="0" u="none" strike="noStrike" cap="none" normalizeH="0" baseline="0" dirty="0">
                  <a:ln>
                    <a:noFill/>
                  </a:ln>
                  <a:solidFill>
                    <a:srgbClr val="000000"/>
                  </a:solidFill>
                  <a:effectLst/>
                  <a:latin typeface="Arial" panose="020B0604020202020204" pitchFamily="34" charset="0"/>
                </a:rPr>
                <a:t>Região Sudeste</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grpSp>
      <p:pic>
        <p:nvPicPr>
          <p:cNvPr id="14" name="Imagem 13" descr="Mapa&#10;&#10;O conteúdo gerado por IA pode estar incorreto.">
            <a:extLst>
              <a:ext uri="{FF2B5EF4-FFF2-40B4-BE49-F238E27FC236}">
                <a16:creationId xmlns:a16="http://schemas.microsoft.com/office/drawing/2014/main" id="{53196950-9675-529F-042B-5966363471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8124" y="1452161"/>
            <a:ext cx="5189073" cy="3669140"/>
          </a:xfrm>
          <a:prstGeom prst="rect">
            <a:avLst/>
          </a:prstGeom>
        </p:spPr>
      </p:pic>
    </p:spTree>
    <p:extLst>
      <p:ext uri="{BB962C8B-B14F-4D97-AF65-F5344CB8AC3E}">
        <p14:creationId xmlns:p14="http://schemas.microsoft.com/office/powerpoint/2010/main" val="722243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Uma imagem contendo campo, mesa, homem, voando&#10;&#10;Descrição gerada automaticamente">
            <a:extLst>
              <a:ext uri="{FF2B5EF4-FFF2-40B4-BE49-F238E27FC236}">
                <a16:creationId xmlns:a16="http://schemas.microsoft.com/office/drawing/2014/main" id="{78D82801-8065-45ED-7DCA-208559BAE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DD8C0821-41EB-0EF3-F8F5-4C28209E6832}"/>
              </a:ext>
            </a:extLst>
          </p:cNvPr>
          <p:cNvSpPr/>
          <p:nvPr/>
        </p:nvSpPr>
        <p:spPr>
          <a:xfrm>
            <a:off x="3550945" y="2222936"/>
            <a:ext cx="4676729" cy="369332"/>
          </a:xfrm>
          <a:prstGeom prst="rect">
            <a:avLst/>
          </a:prstGeom>
        </p:spPr>
        <p:txBody>
          <a:bodyPr wrap="none">
            <a:spAutoFit/>
          </a:bodyPr>
          <a:lstStyle/>
          <a:p>
            <a:r>
              <a:rPr lang="pt-BR" b="1" dirty="0">
                <a:latin typeface="+mj-lt"/>
                <a:ea typeface="Times New Roman" panose="02020603050405020304" pitchFamily="18" charset="0"/>
              </a:rPr>
              <a:t>Gráfico 17 -</a:t>
            </a:r>
            <a:r>
              <a:rPr lang="pt-BR" dirty="0">
                <a:latin typeface="+mj-lt"/>
                <a:ea typeface="Times New Roman" panose="02020603050405020304" pitchFamily="18" charset="0"/>
              </a:rPr>
              <a:t> </a:t>
            </a:r>
            <a:r>
              <a:rPr lang="pt-BR" dirty="0">
                <a:latin typeface="+mj-lt"/>
                <a:cs typeface="Times New Roman" panose="02020603050405020304" pitchFamily="18" charset="0"/>
              </a:rPr>
              <a:t>Plantio do milho </a:t>
            </a:r>
            <a:r>
              <a:rPr lang="pt-BR" dirty="0">
                <a:latin typeface="+mj-lt"/>
                <a:ea typeface="Times New Roman" panose="02020603050405020304" pitchFamily="18" charset="0"/>
                <a:cs typeface="Times New Roman" panose="02020603050405020304" pitchFamily="18" charset="0"/>
              </a:rPr>
              <a:t>na região sul de MS</a:t>
            </a:r>
            <a:endParaRPr lang="pt-BR" dirty="0">
              <a:latin typeface="+mj-lt"/>
            </a:endParaRPr>
          </a:p>
        </p:txBody>
      </p:sp>
      <p:sp>
        <p:nvSpPr>
          <p:cNvPr id="4" name="Retângulo 3">
            <a:extLst>
              <a:ext uri="{FF2B5EF4-FFF2-40B4-BE49-F238E27FC236}">
                <a16:creationId xmlns:a16="http://schemas.microsoft.com/office/drawing/2014/main" id="{CB16B6F8-C891-A791-014F-974CDACA319D}"/>
              </a:ext>
            </a:extLst>
          </p:cNvPr>
          <p:cNvSpPr/>
          <p:nvPr/>
        </p:nvSpPr>
        <p:spPr>
          <a:xfrm>
            <a:off x="181155" y="5703443"/>
            <a:ext cx="11518601" cy="727187"/>
          </a:xfrm>
          <a:prstGeom prst="rect">
            <a:avLst/>
          </a:prstGeom>
        </p:spPr>
        <p:txBody>
          <a:bodyPr wrap="square">
            <a:spAutoFit/>
          </a:bodyPr>
          <a:lstStyle/>
          <a:p>
            <a:pPr marL="90170" indent="449580" algn="just">
              <a:lnSpc>
                <a:spcPct val="150000"/>
              </a:lnSpc>
              <a:spcAft>
                <a:spcPts val="0"/>
              </a:spcAft>
            </a:pPr>
            <a:r>
              <a:rPr lang="pt-BR" sz="1450" dirty="0">
                <a:latin typeface="+mj-lt"/>
                <a:ea typeface="Times New Roman" panose="02020603050405020304" pitchFamily="18" charset="0"/>
                <a:cs typeface="Times New Roman" panose="02020603050405020304" pitchFamily="18" charset="0"/>
              </a:rPr>
              <a:t>A região sul está com o plantio mais avançado, com média de 70,6%, enquanto a região norte está com 61,3% e a região  centro com 51,7% de média. A área plantada até o momento, conforme estimativa do Projeto SIGA-MS, é de aproximadamente </a:t>
            </a:r>
            <a:r>
              <a:rPr lang="pt-BR" sz="1450" b="1" dirty="0">
                <a:latin typeface="+mj-lt"/>
                <a:ea typeface="Times New Roman" panose="02020603050405020304" pitchFamily="18" charset="0"/>
                <a:cs typeface="Times New Roman" panose="02020603050405020304" pitchFamily="18" charset="0"/>
              </a:rPr>
              <a:t>1,449 milhão de </a:t>
            </a:r>
            <a:r>
              <a:rPr lang="pt-BR" sz="1450" b="1" dirty="0">
                <a:latin typeface="+mj-lt"/>
                <a:cs typeface="Times New Roman" panose="02020603050405020304" pitchFamily="18" charset="0"/>
              </a:rPr>
              <a:t>hectares</a:t>
            </a:r>
            <a:r>
              <a:rPr lang="pt-BR" sz="1450" dirty="0">
                <a:latin typeface="+mj-lt"/>
                <a:ea typeface="Times New Roman" panose="02020603050405020304" pitchFamily="18" charset="0"/>
                <a:cs typeface="Times New Roman" panose="02020603050405020304" pitchFamily="18" charset="0"/>
              </a:rPr>
              <a:t>.</a:t>
            </a:r>
            <a:endParaRPr lang="pt-BR" sz="1450" dirty="0">
              <a:latin typeface="+mj-lt"/>
              <a:ea typeface="Calibri" panose="020F0502020204030204" pitchFamily="34" charset="0"/>
              <a:cs typeface="Times New Roman" panose="02020603050405020304" pitchFamily="18" charset="0"/>
            </a:endParaRPr>
          </a:p>
        </p:txBody>
      </p:sp>
      <p:sp>
        <p:nvSpPr>
          <p:cNvPr id="6" name="CaixaDeTexto 5">
            <a:extLst>
              <a:ext uri="{FF2B5EF4-FFF2-40B4-BE49-F238E27FC236}">
                <a16:creationId xmlns:a16="http://schemas.microsoft.com/office/drawing/2014/main" id="{8F32A32E-899E-AD4B-E1E4-EDE2096F10AE}"/>
              </a:ext>
            </a:extLst>
          </p:cNvPr>
          <p:cNvSpPr txBox="1"/>
          <p:nvPr/>
        </p:nvSpPr>
        <p:spPr>
          <a:xfrm>
            <a:off x="267488" y="595272"/>
            <a:ext cx="3276086" cy="954107"/>
          </a:xfrm>
          <a:prstGeom prst="rect">
            <a:avLst/>
          </a:prstGeom>
          <a:noFill/>
        </p:spPr>
        <p:txBody>
          <a:bodyPr wrap="square" rtlCol="0">
            <a:spAutoFit/>
          </a:bodyPr>
          <a:lstStyle/>
          <a:p>
            <a:pPr algn="ctr"/>
            <a:r>
              <a:rPr lang="pt-BR" sz="2800" b="1" dirty="0">
                <a:solidFill>
                  <a:schemeClr val="bg1"/>
                </a:solidFill>
              </a:rPr>
              <a:t>PLANTIO DO MILHO  2ª SAFRA 2025/2026</a:t>
            </a:r>
            <a:endParaRPr lang="pt-BR" sz="2800" dirty="0">
              <a:solidFill>
                <a:schemeClr val="bg1"/>
              </a:solidFill>
              <a:latin typeface="+mj-lt"/>
            </a:endParaRPr>
          </a:p>
        </p:txBody>
      </p:sp>
      <p:sp>
        <p:nvSpPr>
          <p:cNvPr id="11" name="Google Shape;91;p2">
            <a:extLst>
              <a:ext uri="{FF2B5EF4-FFF2-40B4-BE49-F238E27FC236}">
                <a16:creationId xmlns:a16="http://schemas.microsoft.com/office/drawing/2014/main" id="{F8F6A8F4-6CC4-5C8D-B873-29C98E22F47E}"/>
              </a:ext>
            </a:extLst>
          </p:cNvPr>
          <p:cNvSpPr txBox="1"/>
          <p:nvPr/>
        </p:nvSpPr>
        <p:spPr>
          <a:xfrm>
            <a:off x="0" y="6544371"/>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pic>
        <p:nvPicPr>
          <p:cNvPr id="2" name="Imagem 1" descr="Logotipo&#10;&#10;Descrição gerada automaticamente">
            <a:extLst>
              <a:ext uri="{FF2B5EF4-FFF2-40B4-BE49-F238E27FC236}">
                <a16:creationId xmlns:a16="http://schemas.microsoft.com/office/drawing/2014/main" id="{5758BA69-4DA7-6554-4ECC-A6D30BD8E51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805762" y="3330166"/>
            <a:ext cx="4578105" cy="1146050"/>
          </a:xfrm>
          <a:prstGeom prst="rect">
            <a:avLst/>
          </a:prstGeom>
        </p:spPr>
      </p:pic>
      <p:sp>
        <p:nvSpPr>
          <p:cNvPr id="9" name="Retângulo 8">
            <a:extLst>
              <a:ext uri="{FF2B5EF4-FFF2-40B4-BE49-F238E27FC236}">
                <a16:creationId xmlns:a16="http://schemas.microsoft.com/office/drawing/2014/main" id="{8AB33D56-EB56-4BE4-BD82-ABBBA3DC8159}"/>
              </a:ext>
            </a:extLst>
          </p:cNvPr>
          <p:cNvSpPr/>
          <p:nvPr/>
        </p:nvSpPr>
        <p:spPr>
          <a:xfrm>
            <a:off x="4217462" y="5543734"/>
            <a:ext cx="3754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graphicFrame>
        <p:nvGraphicFramePr>
          <p:cNvPr id="7" name="Gráfico 6">
            <a:extLst>
              <a:ext uri="{FF2B5EF4-FFF2-40B4-BE49-F238E27FC236}">
                <a16:creationId xmlns:a16="http://schemas.microsoft.com/office/drawing/2014/main" id="{14B8630D-341D-4D98-A841-5D35131155B9}"/>
              </a:ext>
            </a:extLst>
          </p:cNvPr>
          <p:cNvGraphicFramePr>
            <a:graphicFrameLocks/>
          </p:cNvGraphicFramePr>
          <p:nvPr>
            <p:extLst>
              <p:ext uri="{D42A27DB-BD31-4B8C-83A1-F6EECF244321}">
                <p14:modId xmlns:p14="http://schemas.microsoft.com/office/powerpoint/2010/main" val="1767090771"/>
              </p:ext>
            </p:extLst>
          </p:nvPr>
        </p:nvGraphicFramePr>
        <p:xfrm>
          <a:off x="350949" y="2592268"/>
          <a:ext cx="11490102" cy="29456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2416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Uma imagem contendo campo, mesa, homem, voando&#10;&#10;Descrição gerada automaticamente">
            <a:extLst>
              <a:ext uri="{FF2B5EF4-FFF2-40B4-BE49-F238E27FC236}">
                <a16:creationId xmlns:a16="http://schemas.microsoft.com/office/drawing/2014/main" id="{6FDA2237-3501-6B8D-FE36-D4E7C3814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4019919D-09AC-37B7-58B6-684EE98B317E}"/>
              </a:ext>
            </a:extLst>
          </p:cNvPr>
          <p:cNvSpPr/>
          <p:nvPr/>
        </p:nvSpPr>
        <p:spPr>
          <a:xfrm>
            <a:off x="23223" y="2137899"/>
            <a:ext cx="3540613" cy="3739550"/>
          </a:xfrm>
          <a:prstGeom prst="rect">
            <a:avLst/>
          </a:prstGeom>
        </p:spPr>
        <p:txBody>
          <a:bodyPr wrap="square">
            <a:spAutoFit/>
          </a:bodyPr>
          <a:lstStyle/>
          <a:p>
            <a:pPr marL="90170" indent="449580" algn="just">
              <a:lnSpc>
                <a:spcPct val="150000"/>
              </a:lnSpc>
              <a:spcAft>
                <a:spcPts val="0"/>
              </a:spcAft>
            </a:pPr>
            <a:r>
              <a:rPr lang="pt-BR" sz="1450" dirty="0">
                <a:solidFill>
                  <a:srgbClr val="000000"/>
                </a:solidFill>
                <a:latin typeface="+mj-lt"/>
                <a:ea typeface="Times New Roman" panose="02020603050405020304" pitchFamily="18" charset="0"/>
                <a:cs typeface="Times New Roman" panose="02020603050405020304" pitchFamily="18" charset="0"/>
              </a:rPr>
              <a:t>No </a:t>
            </a:r>
            <a:r>
              <a:rPr lang="pt-BR" sz="1450" b="1" dirty="0">
                <a:solidFill>
                  <a:srgbClr val="000000"/>
                </a:solidFill>
                <a:latin typeface="+mj-lt"/>
                <a:ea typeface="Times New Roman" panose="02020603050405020304" pitchFamily="18" charset="0"/>
                <a:cs typeface="Times New Roman" panose="02020603050405020304" pitchFamily="18" charset="0"/>
              </a:rPr>
              <a:t>gráfico</a:t>
            </a:r>
            <a:r>
              <a:rPr lang="pt-BR" sz="1450" b="1" i="1" dirty="0">
                <a:solidFill>
                  <a:srgbClr val="000000"/>
                </a:solidFill>
                <a:latin typeface="+mj-lt"/>
                <a:ea typeface="Times New Roman" panose="02020603050405020304" pitchFamily="18" charset="0"/>
                <a:cs typeface="Times New Roman" panose="02020603050405020304" pitchFamily="18" charset="0"/>
              </a:rPr>
              <a:t> 18 </a:t>
            </a:r>
            <a:r>
              <a:rPr lang="pt-BR" sz="1450" dirty="0">
                <a:solidFill>
                  <a:srgbClr val="000000"/>
                </a:solidFill>
                <a:latin typeface="+mj-lt"/>
                <a:ea typeface="Times New Roman" panose="02020603050405020304" pitchFamily="18" charset="0"/>
                <a:cs typeface="Times New Roman" panose="02020603050405020304" pitchFamily="18" charset="0"/>
              </a:rPr>
              <a:t>visualiza-se a evolução do plantio para o mesmo período, nas safras 2024/25 e 2025/26 no estado do Mato Grosso do Sul, em comparação com a média, máxima e mínima dos últimos 5 anos.</a:t>
            </a:r>
          </a:p>
          <a:p>
            <a:pPr marL="90170" indent="449580" algn="just">
              <a:lnSpc>
                <a:spcPct val="150000"/>
              </a:lnSpc>
            </a:pPr>
            <a:r>
              <a:rPr lang="pt-BR" sz="1450" dirty="0">
                <a:latin typeface="+mj-lt"/>
              </a:rPr>
              <a:t>A porcentagem de área plantada na 2ª safra 2025/2026, encontra-se superior em 7,8 pontos percentuais em relação à 2ª safra 2024/2025, para a data de 6 de março.</a:t>
            </a:r>
          </a:p>
        </p:txBody>
      </p:sp>
      <p:sp>
        <p:nvSpPr>
          <p:cNvPr id="10" name="Retângulo 9">
            <a:extLst>
              <a:ext uri="{FF2B5EF4-FFF2-40B4-BE49-F238E27FC236}">
                <a16:creationId xmlns:a16="http://schemas.microsoft.com/office/drawing/2014/main" id="{9D48E43A-7F2D-0603-1C03-9803DA104531}"/>
              </a:ext>
            </a:extLst>
          </p:cNvPr>
          <p:cNvSpPr/>
          <p:nvPr/>
        </p:nvSpPr>
        <p:spPr>
          <a:xfrm>
            <a:off x="4591440" y="2186338"/>
            <a:ext cx="7781925" cy="369332"/>
          </a:xfrm>
          <a:prstGeom prst="rect">
            <a:avLst/>
          </a:prstGeom>
        </p:spPr>
        <p:txBody>
          <a:bodyPr wrap="square">
            <a:spAutoFit/>
          </a:bodyPr>
          <a:lstStyle/>
          <a:p>
            <a:r>
              <a:rPr lang="pt-BR" b="1" dirty="0">
                <a:latin typeface="+mj-lt"/>
                <a:ea typeface="Times New Roman" panose="02020603050405020304" pitchFamily="18" charset="0"/>
              </a:rPr>
              <a:t>Gráfico 18 -</a:t>
            </a:r>
            <a:r>
              <a:rPr lang="pt-BR" b="1" i="1" dirty="0">
                <a:latin typeface="+mj-lt"/>
                <a:ea typeface="Times New Roman" panose="02020603050405020304" pitchFamily="18" charset="0"/>
              </a:rPr>
              <a:t> </a:t>
            </a:r>
            <a:r>
              <a:rPr lang="pt-BR" dirty="0">
                <a:latin typeface="+mj-lt"/>
                <a:ea typeface="Times New Roman" panose="02020603050405020304" pitchFamily="18" charset="0"/>
              </a:rPr>
              <a:t>Evolução do plantio de milho no estado nas últimas 5 safras</a:t>
            </a:r>
            <a:endParaRPr lang="pt-BR" dirty="0">
              <a:latin typeface="+mj-lt"/>
            </a:endParaRPr>
          </a:p>
        </p:txBody>
      </p:sp>
      <p:sp>
        <p:nvSpPr>
          <p:cNvPr id="3" name="CaixaDeTexto 2">
            <a:extLst>
              <a:ext uri="{FF2B5EF4-FFF2-40B4-BE49-F238E27FC236}">
                <a16:creationId xmlns:a16="http://schemas.microsoft.com/office/drawing/2014/main" id="{8ECEEB34-9297-F33A-0573-36FB222E891E}"/>
              </a:ext>
            </a:extLst>
          </p:cNvPr>
          <p:cNvSpPr txBox="1"/>
          <p:nvPr/>
        </p:nvSpPr>
        <p:spPr>
          <a:xfrm>
            <a:off x="267488" y="595272"/>
            <a:ext cx="3276086" cy="954107"/>
          </a:xfrm>
          <a:prstGeom prst="rect">
            <a:avLst/>
          </a:prstGeom>
          <a:noFill/>
        </p:spPr>
        <p:txBody>
          <a:bodyPr wrap="square" rtlCol="0">
            <a:spAutoFit/>
          </a:bodyPr>
          <a:lstStyle/>
          <a:p>
            <a:pPr algn="ctr"/>
            <a:r>
              <a:rPr lang="pt-BR" sz="2800" b="1" dirty="0">
                <a:solidFill>
                  <a:schemeClr val="bg1"/>
                </a:solidFill>
              </a:rPr>
              <a:t>PLANTIO DO MILHO  2ª SAFRA 2025/2026</a:t>
            </a:r>
            <a:endParaRPr lang="pt-BR" sz="2800" dirty="0">
              <a:solidFill>
                <a:schemeClr val="bg1"/>
              </a:solidFill>
              <a:latin typeface="+mj-lt"/>
            </a:endParaRPr>
          </a:p>
        </p:txBody>
      </p:sp>
      <p:sp>
        <p:nvSpPr>
          <p:cNvPr id="7" name="Google Shape;91;p2">
            <a:extLst>
              <a:ext uri="{FF2B5EF4-FFF2-40B4-BE49-F238E27FC236}">
                <a16:creationId xmlns:a16="http://schemas.microsoft.com/office/drawing/2014/main" id="{8080364F-D9A1-1DBB-379D-D553C65D1AEE}"/>
              </a:ext>
            </a:extLst>
          </p:cNvPr>
          <p:cNvSpPr txBox="1"/>
          <p:nvPr/>
        </p:nvSpPr>
        <p:spPr>
          <a:xfrm>
            <a:off x="0" y="6544371"/>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pic>
        <p:nvPicPr>
          <p:cNvPr id="2" name="Imagem 1" descr="Logotipo&#10;&#10;Descrição gerada automaticamente">
            <a:extLst>
              <a:ext uri="{FF2B5EF4-FFF2-40B4-BE49-F238E27FC236}">
                <a16:creationId xmlns:a16="http://schemas.microsoft.com/office/drawing/2014/main" id="{6BDC9671-5A21-0A20-9718-7DDB6851765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5598009" y="3568526"/>
            <a:ext cx="4578105" cy="1146050"/>
          </a:xfrm>
          <a:prstGeom prst="rect">
            <a:avLst/>
          </a:prstGeom>
        </p:spPr>
      </p:pic>
      <p:sp>
        <p:nvSpPr>
          <p:cNvPr id="8" name="Retângulo 7">
            <a:extLst>
              <a:ext uri="{FF2B5EF4-FFF2-40B4-BE49-F238E27FC236}">
                <a16:creationId xmlns:a16="http://schemas.microsoft.com/office/drawing/2014/main" id="{FA230B89-F99E-952F-79E4-C60D90266D3E}"/>
              </a:ext>
            </a:extLst>
          </p:cNvPr>
          <p:cNvSpPr/>
          <p:nvPr/>
        </p:nvSpPr>
        <p:spPr>
          <a:xfrm>
            <a:off x="6094815" y="6307687"/>
            <a:ext cx="3754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graphicFrame>
        <p:nvGraphicFramePr>
          <p:cNvPr id="4" name="Gráfico 3">
            <a:extLst>
              <a:ext uri="{FF2B5EF4-FFF2-40B4-BE49-F238E27FC236}">
                <a16:creationId xmlns:a16="http://schemas.microsoft.com/office/drawing/2014/main" id="{F12A890D-7D09-4C45-AC22-FCC0A346DD68}"/>
              </a:ext>
            </a:extLst>
          </p:cNvPr>
          <p:cNvGraphicFramePr>
            <a:graphicFrameLocks/>
          </p:cNvGraphicFramePr>
          <p:nvPr>
            <p:extLst>
              <p:ext uri="{D42A27DB-BD31-4B8C-83A1-F6EECF244321}">
                <p14:modId xmlns:p14="http://schemas.microsoft.com/office/powerpoint/2010/main" val="1482807892"/>
              </p:ext>
            </p:extLst>
          </p:nvPr>
        </p:nvGraphicFramePr>
        <p:xfrm>
          <a:off x="3659865" y="2555670"/>
          <a:ext cx="8454391" cy="37395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12716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la de vídeo game&#10;&#10;Descrição gerada automaticamente">
            <a:extLst>
              <a:ext uri="{FF2B5EF4-FFF2-40B4-BE49-F238E27FC236}">
                <a16:creationId xmlns:a16="http://schemas.microsoft.com/office/drawing/2014/main" id="{26F3BE1B-20AE-C109-6237-37ACD8812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631" cy="6858000"/>
          </a:xfrm>
          <a:prstGeom prst="rect">
            <a:avLst/>
          </a:prstGeom>
        </p:spPr>
      </p:pic>
      <p:sp>
        <p:nvSpPr>
          <p:cNvPr id="7" name="CaixaDeTexto 6">
            <a:extLst>
              <a:ext uri="{FF2B5EF4-FFF2-40B4-BE49-F238E27FC236}">
                <a16:creationId xmlns:a16="http://schemas.microsoft.com/office/drawing/2014/main" id="{E90202B7-C969-1A1B-EE96-4A6970546784}"/>
              </a:ext>
            </a:extLst>
          </p:cNvPr>
          <p:cNvSpPr txBox="1"/>
          <p:nvPr/>
        </p:nvSpPr>
        <p:spPr>
          <a:xfrm>
            <a:off x="-7107" y="593934"/>
            <a:ext cx="4016491" cy="954107"/>
          </a:xfrm>
          <a:prstGeom prst="rect">
            <a:avLst/>
          </a:prstGeom>
          <a:noFill/>
        </p:spPr>
        <p:txBody>
          <a:bodyPr wrap="square" rtlCol="0">
            <a:spAutoFit/>
          </a:bodyPr>
          <a:lstStyle/>
          <a:p>
            <a:pPr algn="ctr"/>
            <a:r>
              <a:rPr lang="pt-BR" sz="2800" b="1" dirty="0">
                <a:solidFill>
                  <a:schemeClr val="bg1"/>
                </a:solidFill>
              </a:rPr>
              <a:t>ESTIMATIVA DA 2ª SAFRA DE MILHO 2025/2026</a:t>
            </a:r>
            <a:endParaRPr lang="pt-BR" sz="2800" dirty="0">
              <a:solidFill>
                <a:schemeClr val="bg1"/>
              </a:solidFill>
              <a:latin typeface="+mj-lt"/>
            </a:endParaRPr>
          </a:p>
        </p:txBody>
      </p:sp>
      <p:sp>
        <p:nvSpPr>
          <p:cNvPr id="9" name="CaixaDeTexto 8">
            <a:extLst>
              <a:ext uri="{FF2B5EF4-FFF2-40B4-BE49-F238E27FC236}">
                <a16:creationId xmlns:a16="http://schemas.microsoft.com/office/drawing/2014/main" id="{039D9472-E1E3-2CEA-70D2-24876E3756A6}"/>
              </a:ext>
            </a:extLst>
          </p:cNvPr>
          <p:cNvSpPr txBox="1"/>
          <p:nvPr/>
        </p:nvSpPr>
        <p:spPr>
          <a:xfrm>
            <a:off x="-7107" y="2109004"/>
            <a:ext cx="12189631" cy="705258"/>
          </a:xfrm>
          <a:prstGeom prst="rect">
            <a:avLst/>
          </a:prstGeom>
          <a:noFill/>
        </p:spPr>
        <p:txBody>
          <a:bodyPr wrap="square">
            <a:spAutoFit/>
          </a:bodyPr>
          <a:lstStyle/>
          <a:p>
            <a:pPr indent="450000" algn="just">
              <a:lnSpc>
                <a:spcPct val="150000"/>
              </a:lnSpc>
            </a:pPr>
            <a:r>
              <a:rPr lang="pt-BR" sz="1400" dirty="0">
                <a:latin typeface="+mj-lt"/>
              </a:rPr>
              <a:t>A estimativa aponta que a 2ª safra terá uma área cultivada de 2,206 milhões de hectares. A produtividade média esperada é de 84,2 sacas por hectare, alinhada à produtividade média observada nas últimas cinco safras do estado. Com base nesses números, a expectativa é de uma produção total de 11,139 milhões de toneladas.</a:t>
            </a:r>
          </a:p>
        </p:txBody>
      </p:sp>
      <p:sp>
        <p:nvSpPr>
          <p:cNvPr id="11" name="CaixaDeTexto 10">
            <a:extLst>
              <a:ext uri="{FF2B5EF4-FFF2-40B4-BE49-F238E27FC236}">
                <a16:creationId xmlns:a16="http://schemas.microsoft.com/office/drawing/2014/main" id="{F6E5E141-5A70-185E-D632-388BF6ADA09B}"/>
              </a:ext>
            </a:extLst>
          </p:cNvPr>
          <p:cNvSpPr txBox="1"/>
          <p:nvPr/>
        </p:nvSpPr>
        <p:spPr>
          <a:xfrm>
            <a:off x="0" y="2820114"/>
            <a:ext cx="12196738" cy="3613746"/>
          </a:xfrm>
          <a:prstGeom prst="rect">
            <a:avLst/>
          </a:prstGeom>
          <a:noFill/>
        </p:spPr>
        <p:txBody>
          <a:bodyPr wrap="square">
            <a:spAutoFit/>
          </a:bodyPr>
          <a:lstStyle/>
          <a:p>
            <a:pPr indent="450000" algn="just">
              <a:lnSpc>
                <a:spcPct val="150000"/>
              </a:lnSpc>
            </a:pPr>
            <a:r>
              <a:rPr lang="pt-BR" sz="1400" b="1" dirty="0">
                <a:latin typeface="+mj-lt"/>
              </a:rPr>
              <a:t>Alguns fatores que devem ser observados:</a:t>
            </a:r>
          </a:p>
          <a:p>
            <a:pPr marL="342900" indent="-342900" algn="just">
              <a:lnSpc>
                <a:spcPct val="150000"/>
              </a:lnSpc>
              <a:buFont typeface="+mj-lt"/>
              <a:buAutoNum type="arabicPeriod"/>
            </a:pPr>
            <a:r>
              <a:rPr lang="pt-BR" sz="1400" dirty="0">
                <a:latin typeface="+mj-lt"/>
              </a:rPr>
              <a:t>A estimativa para a safra atual aponta para um aumento de 3,0% na área plantada, mas há uma redução na produtividade e no volume total de produção. Em comparação com o ciclo anterior, a produtividade deve ser inferior em 22,4% e a produção em 20,1%. Essa estimativa leva em consideração o desempenho das últimas cinco safras e faz a comparação direta com o resultado do ciclo anterior. O fato de a segunda safra 2024/2025 ter tido uma produção excelente ajuda a explicar por que a estimativa para este novo ciclo é inferior.</a:t>
            </a:r>
          </a:p>
          <a:p>
            <a:pPr marL="342900" indent="-342900" algn="just">
              <a:lnSpc>
                <a:spcPct val="150000"/>
              </a:lnSpc>
              <a:buFont typeface="+mj-lt"/>
              <a:buAutoNum type="arabicPeriod"/>
            </a:pPr>
            <a:r>
              <a:rPr lang="pt-BR" sz="1400" dirty="0">
                <a:latin typeface="+mj-lt"/>
              </a:rPr>
              <a:t>A atual segunda safra de milho deve ocupar aproximadamente 46% da área destinada à soja no estado, uma redução significativa em comparação aos 75% que já ocupou anteriormente. O milho tem se destinado as áreas com menor risco climático, já as demais áreas devem ser ocupadas com sorgo, milheto, pastagem e outras culturas alternativas de segunda safra. </a:t>
            </a:r>
          </a:p>
          <a:p>
            <a:pPr marL="342900" indent="-342900" algn="just">
              <a:lnSpc>
                <a:spcPct val="150000"/>
              </a:lnSpc>
              <a:buFont typeface="+mj-lt"/>
              <a:buAutoNum type="arabicPeriod"/>
            </a:pPr>
            <a:r>
              <a:rPr lang="pt-BR" sz="1400" dirty="0">
                <a:latin typeface="+mj-lt"/>
              </a:rPr>
              <a:t>Na primeira semana de março, mais da metade da área estimada pelo projeto SIGA‑MS já havia sido plantada em Mato Grosso do Sul. O ritmo de plantio começou a se intensificar a partir da terceira semana do mês fevereiro. Somente na última semana, houve um avanço de 19,9%, o que corresponde a aproximadamente 440 mil hectares.</a:t>
            </a:r>
          </a:p>
        </p:txBody>
      </p:sp>
      <p:sp>
        <p:nvSpPr>
          <p:cNvPr id="3" name="Google Shape;91;p2">
            <a:extLst>
              <a:ext uri="{FF2B5EF4-FFF2-40B4-BE49-F238E27FC236}">
                <a16:creationId xmlns:a16="http://schemas.microsoft.com/office/drawing/2014/main" id="{D7520763-5513-4561-806F-1B02AE8BBCCB}"/>
              </a:ext>
            </a:extLst>
          </p:cNvPr>
          <p:cNvSpPr txBox="1"/>
          <p:nvPr/>
        </p:nvSpPr>
        <p:spPr>
          <a:xfrm>
            <a:off x="0" y="6544371"/>
            <a:ext cx="121896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lang="pt-BR" sz="1400" dirty="0"/>
          </a:p>
        </p:txBody>
      </p:sp>
    </p:spTree>
    <p:extLst>
      <p:ext uri="{BB962C8B-B14F-4D97-AF65-F5344CB8AC3E}">
        <p14:creationId xmlns:p14="http://schemas.microsoft.com/office/powerpoint/2010/main" val="2573085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p:nvPr/>
        </p:nvSpPr>
        <p:spPr>
          <a:xfrm>
            <a:off x="2820099" y="6550223"/>
            <a:ext cx="655180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a:solidFill>
                  <a:schemeClr val="lt1"/>
                </a:solidFill>
                <a:latin typeface="Calibri"/>
                <a:ea typeface="Calibri"/>
                <a:cs typeface="Calibri"/>
                <a:sym typeface="Calibri"/>
              </a:rPr>
              <a:t>Ed. nº 00/2020 </a:t>
            </a:r>
            <a:r>
              <a:rPr lang="pt-BR" sz="1400">
                <a:solidFill>
                  <a:schemeClr val="lt1"/>
                </a:solidFill>
                <a:latin typeface="Calibri"/>
                <a:ea typeface="Calibri"/>
                <a:cs typeface="Calibri"/>
                <a:sym typeface="Calibri"/>
              </a:rPr>
              <a:t>| </a:t>
            </a:r>
            <a:r>
              <a:rPr lang="pt-BR" sz="1400" b="1">
                <a:solidFill>
                  <a:schemeClr val="lt1"/>
                </a:solidFill>
                <a:latin typeface="Calibri"/>
                <a:ea typeface="Calibri"/>
                <a:cs typeface="Calibri"/>
                <a:sym typeface="Calibri"/>
              </a:rPr>
              <a:t>Março </a:t>
            </a:r>
            <a:endParaRPr sz="1400">
              <a:solidFill>
                <a:schemeClr val="lt1"/>
              </a:solidFill>
              <a:latin typeface="Calibri"/>
              <a:ea typeface="Calibri"/>
              <a:cs typeface="Calibri"/>
              <a:sym typeface="Calibri"/>
            </a:endParaRPr>
          </a:p>
        </p:txBody>
      </p:sp>
      <p:pic>
        <p:nvPicPr>
          <p:cNvPr id="112" name="Google Shape;112;p4"/>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9" name="Imagem 8" descr="Interface gráfica do usuário, Site">
            <a:extLst>
              <a:ext uri="{FF2B5EF4-FFF2-40B4-BE49-F238E27FC236}">
                <a16:creationId xmlns:a16="http://schemas.microsoft.com/office/drawing/2014/main" id="{EEBF019B-9C36-E248-E178-CA847D92CA8C}"/>
              </a:ext>
            </a:extLst>
          </p:cNvPr>
          <p:cNvPicPr>
            <a:picLocks noChangeAspect="1"/>
          </p:cNvPicPr>
          <p:nvPr/>
        </p:nvPicPr>
        <p:blipFill>
          <a:blip r:embed="rId4"/>
          <a:stretch>
            <a:fillRect/>
          </a:stretch>
        </p:blipFill>
        <p:spPr>
          <a:xfrm>
            <a:off x="762" y="428"/>
            <a:ext cx="12190476" cy="6857143"/>
          </a:xfrm>
          <a:prstGeom prst="rect">
            <a:avLst/>
          </a:prstGeom>
        </p:spPr>
      </p:pic>
      <p:pic>
        <p:nvPicPr>
          <p:cNvPr id="3" name="Imagem 2" descr="Interface gráfica do usuário, Site&#10;&#10;Descrição gerada automaticamente">
            <a:extLst>
              <a:ext uri="{FF2B5EF4-FFF2-40B4-BE49-F238E27FC236}">
                <a16:creationId xmlns:a16="http://schemas.microsoft.com/office/drawing/2014/main" id="{93F689AB-5B68-D755-0BE6-E93861BC9979}"/>
              </a:ext>
            </a:extLst>
          </p:cNvPr>
          <p:cNvPicPr>
            <a:picLocks noChangeAspect="1"/>
          </p:cNvPicPr>
          <p:nvPr/>
        </p:nvPicPr>
        <p:blipFill>
          <a:blip r:embed="rId5"/>
          <a:stretch>
            <a:fillRect/>
          </a:stretch>
        </p:blipFill>
        <p:spPr>
          <a:xfrm>
            <a:off x="762" y="428"/>
            <a:ext cx="12190476" cy="6857143"/>
          </a:xfrm>
          <a:prstGeom prst="rect">
            <a:avLst/>
          </a:prstGeom>
        </p:spPr>
      </p:pic>
      <p:sp>
        <p:nvSpPr>
          <p:cNvPr id="2" name="CaixaDeTexto 1">
            <a:extLst>
              <a:ext uri="{FF2B5EF4-FFF2-40B4-BE49-F238E27FC236}">
                <a16:creationId xmlns:a16="http://schemas.microsoft.com/office/drawing/2014/main" id="{08AB6F89-E33A-B26B-DE8E-F2B55BCD011B}"/>
              </a:ext>
            </a:extLst>
          </p:cNvPr>
          <p:cNvSpPr txBox="1"/>
          <p:nvPr/>
        </p:nvSpPr>
        <p:spPr>
          <a:xfrm>
            <a:off x="1113318" y="5132917"/>
            <a:ext cx="2008223" cy="830997"/>
          </a:xfrm>
          <a:prstGeom prst="rect">
            <a:avLst/>
          </a:prstGeom>
          <a:noFill/>
        </p:spPr>
        <p:txBody>
          <a:bodyPr wrap="square" rtlCol="0">
            <a:spAutoFit/>
          </a:bodyPr>
          <a:lstStyle/>
          <a:p>
            <a:pPr algn="ctr"/>
            <a:r>
              <a:rPr lang="pt-BR" sz="2400" b="1" dirty="0">
                <a:solidFill>
                  <a:schemeClr val="bg1"/>
                </a:solidFill>
                <a:latin typeface="+mj-lt"/>
              </a:rPr>
              <a:t>2,206 </a:t>
            </a:r>
          </a:p>
          <a:p>
            <a:pPr algn="ctr"/>
            <a:r>
              <a:rPr lang="pt-BR" sz="2400" b="1" dirty="0">
                <a:solidFill>
                  <a:schemeClr val="bg1"/>
                </a:solidFill>
                <a:latin typeface="+mj-lt"/>
              </a:rPr>
              <a:t>Milhões de ha</a:t>
            </a:r>
          </a:p>
        </p:txBody>
      </p:sp>
      <p:sp>
        <p:nvSpPr>
          <p:cNvPr id="4" name="CaixaDeTexto 3">
            <a:extLst>
              <a:ext uri="{FF2B5EF4-FFF2-40B4-BE49-F238E27FC236}">
                <a16:creationId xmlns:a16="http://schemas.microsoft.com/office/drawing/2014/main" id="{395238C1-8B07-D4CF-DD3C-2E95D19D08B0}"/>
              </a:ext>
            </a:extLst>
          </p:cNvPr>
          <p:cNvSpPr txBox="1"/>
          <p:nvPr/>
        </p:nvSpPr>
        <p:spPr>
          <a:xfrm>
            <a:off x="3499444" y="5132917"/>
            <a:ext cx="1786270" cy="830997"/>
          </a:xfrm>
          <a:prstGeom prst="rect">
            <a:avLst/>
          </a:prstGeom>
          <a:noFill/>
        </p:spPr>
        <p:txBody>
          <a:bodyPr wrap="square" rtlCol="0">
            <a:spAutoFit/>
          </a:bodyPr>
          <a:lstStyle/>
          <a:p>
            <a:pPr algn="ctr"/>
            <a:r>
              <a:rPr lang="pt-BR" sz="2400" b="1" dirty="0">
                <a:solidFill>
                  <a:schemeClr val="bg1"/>
                </a:solidFill>
                <a:latin typeface="+mj-lt"/>
              </a:rPr>
              <a:t>84,2</a:t>
            </a:r>
          </a:p>
          <a:p>
            <a:pPr algn="ctr"/>
            <a:r>
              <a:rPr lang="pt-BR" sz="2400" b="1" dirty="0" err="1">
                <a:solidFill>
                  <a:schemeClr val="bg1"/>
                </a:solidFill>
                <a:latin typeface="+mj-lt"/>
              </a:rPr>
              <a:t>Sc</a:t>
            </a:r>
            <a:r>
              <a:rPr lang="pt-BR" sz="2400" b="1" dirty="0">
                <a:solidFill>
                  <a:schemeClr val="bg1"/>
                </a:solidFill>
                <a:latin typeface="+mj-lt"/>
              </a:rPr>
              <a:t>/ha</a:t>
            </a:r>
          </a:p>
        </p:txBody>
      </p:sp>
      <p:sp>
        <p:nvSpPr>
          <p:cNvPr id="5" name="CaixaDeTexto 4">
            <a:extLst>
              <a:ext uri="{FF2B5EF4-FFF2-40B4-BE49-F238E27FC236}">
                <a16:creationId xmlns:a16="http://schemas.microsoft.com/office/drawing/2014/main" id="{2CDD73EE-1BE2-C73C-D8E7-B90078B3CFDE}"/>
              </a:ext>
            </a:extLst>
          </p:cNvPr>
          <p:cNvSpPr txBox="1"/>
          <p:nvPr/>
        </p:nvSpPr>
        <p:spPr>
          <a:xfrm>
            <a:off x="1113319" y="3147421"/>
            <a:ext cx="2024164" cy="1200329"/>
          </a:xfrm>
          <a:prstGeom prst="rect">
            <a:avLst/>
          </a:prstGeom>
          <a:noFill/>
        </p:spPr>
        <p:txBody>
          <a:bodyPr wrap="square" rtlCol="0">
            <a:spAutoFit/>
          </a:bodyPr>
          <a:lstStyle/>
          <a:p>
            <a:pPr algn="ctr"/>
            <a:r>
              <a:rPr lang="pt-BR" sz="2400" b="1" dirty="0">
                <a:solidFill>
                  <a:schemeClr val="bg1"/>
                </a:solidFill>
                <a:latin typeface="+mj-lt"/>
              </a:rPr>
              <a:t>4,794 </a:t>
            </a:r>
          </a:p>
          <a:p>
            <a:pPr algn="ctr"/>
            <a:r>
              <a:rPr lang="pt-BR" sz="2400" b="1" dirty="0">
                <a:solidFill>
                  <a:schemeClr val="bg1"/>
                </a:solidFill>
                <a:latin typeface="+mj-lt"/>
              </a:rPr>
              <a:t>Milhões de ha</a:t>
            </a:r>
          </a:p>
          <a:p>
            <a:pPr algn="ctr"/>
            <a:endParaRPr lang="pt-BR" sz="2400" b="1" dirty="0">
              <a:solidFill>
                <a:schemeClr val="bg1"/>
              </a:solidFill>
              <a:latin typeface="+mj-lt"/>
            </a:endParaRPr>
          </a:p>
        </p:txBody>
      </p:sp>
      <p:sp>
        <p:nvSpPr>
          <p:cNvPr id="6" name="CaixaDeTexto 5">
            <a:extLst>
              <a:ext uri="{FF2B5EF4-FFF2-40B4-BE49-F238E27FC236}">
                <a16:creationId xmlns:a16="http://schemas.microsoft.com/office/drawing/2014/main" id="{4FC46888-9E96-175D-3175-614DD6C1A227}"/>
              </a:ext>
            </a:extLst>
          </p:cNvPr>
          <p:cNvSpPr txBox="1"/>
          <p:nvPr/>
        </p:nvSpPr>
        <p:spPr>
          <a:xfrm>
            <a:off x="6906287" y="3166016"/>
            <a:ext cx="2125289" cy="1200329"/>
          </a:xfrm>
          <a:prstGeom prst="rect">
            <a:avLst/>
          </a:prstGeom>
          <a:noFill/>
        </p:spPr>
        <p:txBody>
          <a:bodyPr wrap="square" rtlCol="0">
            <a:spAutoFit/>
          </a:bodyPr>
          <a:lstStyle/>
          <a:p>
            <a:pPr algn="ctr"/>
            <a:r>
              <a:rPr lang="pt-BR" sz="2400" b="1" dirty="0">
                <a:solidFill>
                  <a:schemeClr val="bg1"/>
                </a:solidFill>
                <a:latin typeface="+mj-lt"/>
              </a:rPr>
              <a:t>108,64</a:t>
            </a:r>
          </a:p>
          <a:p>
            <a:pPr algn="ctr"/>
            <a:r>
              <a:rPr lang="pt-BR" sz="2400" b="1" dirty="0">
                <a:solidFill>
                  <a:schemeClr val="bg1"/>
                </a:solidFill>
                <a:latin typeface="+mj-lt"/>
              </a:rPr>
              <a:t>R$ /</a:t>
            </a:r>
            <a:r>
              <a:rPr lang="pt-BR" sz="2400" b="1" dirty="0" err="1">
                <a:solidFill>
                  <a:schemeClr val="bg1"/>
                </a:solidFill>
                <a:latin typeface="+mj-lt"/>
              </a:rPr>
              <a:t>sc</a:t>
            </a:r>
            <a:r>
              <a:rPr lang="pt-BR" sz="2400" b="1" dirty="0">
                <a:solidFill>
                  <a:schemeClr val="bg1"/>
                </a:solidFill>
                <a:latin typeface="+mj-lt"/>
              </a:rPr>
              <a:t>*</a:t>
            </a:r>
          </a:p>
          <a:p>
            <a:pPr algn="ctr"/>
            <a:endParaRPr lang="pt-BR" sz="2400" b="1" dirty="0">
              <a:solidFill>
                <a:schemeClr val="bg1"/>
              </a:solidFill>
              <a:latin typeface="+mj-lt"/>
            </a:endParaRPr>
          </a:p>
        </p:txBody>
      </p:sp>
      <p:sp>
        <p:nvSpPr>
          <p:cNvPr id="7" name="CaixaDeTexto 6">
            <a:extLst>
              <a:ext uri="{FF2B5EF4-FFF2-40B4-BE49-F238E27FC236}">
                <a16:creationId xmlns:a16="http://schemas.microsoft.com/office/drawing/2014/main" id="{E5559D06-20DD-F28F-F418-6C274005B332}"/>
              </a:ext>
            </a:extLst>
          </p:cNvPr>
          <p:cNvSpPr txBox="1"/>
          <p:nvPr/>
        </p:nvSpPr>
        <p:spPr>
          <a:xfrm>
            <a:off x="8953392" y="3212183"/>
            <a:ext cx="2271078" cy="830997"/>
          </a:xfrm>
          <a:prstGeom prst="rect">
            <a:avLst/>
          </a:prstGeom>
          <a:noFill/>
        </p:spPr>
        <p:txBody>
          <a:bodyPr wrap="square" rtlCol="0">
            <a:spAutoFit/>
          </a:bodyPr>
          <a:lstStyle/>
          <a:p>
            <a:pPr algn="ctr"/>
            <a:r>
              <a:rPr lang="pt-BR" sz="2400" b="1" dirty="0">
                <a:solidFill>
                  <a:schemeClr val="bg1"/>
                </a:solidFill>
                <a:latin typeface="+mj-lt"/>
              </a:rPr>
              <a:t>%</a:t>
            </a:r>
          </a:p>
          <a:p>
            <a:pPr algn="ctr"/>
            <a:r>
              <a:rPr lang="pt-BR" sz="2400" b="1" dirty="0">
                <a:solidFill>
                  <a:schemeClr val="bg1"/>
                </a:solidFill>
                <a:latin typeface="+mj-lt"/>
              </a:rPr>
              <a:t>Safra 2025/26</a:t>
            </a:r>
          </a:p>
        </p:txBody>
      </p:sp>
      <p:sp>
        <p:nvSpPr>
          <p:cNvPr id="8" name="CaixaDeTexto 7">
            <a:extLst>
              <a:ext uri="{FF2B5EF4-FFF2-40B4-BE49-F238E27FC236}">
                <a16:creationId xmlns:a16="http://schemas.microsoft.com/office/drawing/2014/main" id="{761C2CDE-C420-96F5-3725-91F364E2E81D}"/>
              </a:ext>
            </a:extLst>
          </p:cNvPr>
          <p:cNvSpPr txBox="1"/>
          <p:nvPr/>
        </p:nvSpPr>
        <p:spPr>
          <a:xfrm>
            <a:off x="6906287" y="5132917"/>
            <a:ext cx="2125289" cy="830997"/>
          </a:xfrm>
          <a:prstGeom prst="rect">
            <a:avLst/>
          </a:prstGeom>
          <a:noFill/>
        </p:spPr>
        <p:txBody>
          <a:bodyPr wrap="square" rtlCol="0">
            <a:spAutoFit/>
          </a:bodyPr>
          <a:lstStyle/>
          <a:p>
            <a:pPr algn="ctr"/>
            <a:r>
              <a:rPr lang="pt-BR" sz="2400" b="1" dirty="0">
                <a:solidFill>
                  <a:schemeClr val="bg1"/>
                </a:solidFill>
                <a:latin typeface="+mj-lt"/>
              </a:rPr>
              <a:t>51,07</a:t>
            </a:r>
          </a:p>
          <a:p>
            <a:pPr algn="ctr"/>
            <a:r>
              <a:rPr lang="pt-BR" sz="2400" b="1" dirty="0">
                <a:solidFill>
                  <a:schemeClr val="bg1"/>
                </a:solidFill>
                <a:latin typeface="+mj-lt"/>
              </a:rPr>
              <a:t>R$ /</a:t>
            </a:r>
            <a:r>
              <a:rPr lang="pt-BR" sz="2400" b="1" dirty="0" err="1">
                <a:solidFill>
                  <a:schemeClr val="bg1"/>
                </a:solidFill>
                <a:latin typeface="+mj-lt"/>
              </a:rPr>
              <a:t>sc</a:t>
            </a:r>
            <a:r>
              <a:rPr lang="pt-BR" sz="2400" b="1" dirty="0">
                <a:solidFill>
                  <a:schemeClr val="bg1"/>
                </a:solidFill>
                <a:latin typeface="+mj-lt"/>
              </a:rPr>
              <a:t>*</a:t>
            </a:r>
          </a:p>
        </p:txBody>
      </p:sp>
      <p:sp>
        <p:nvSpPr>
          <p:cNvPr id="10" name="CaixaDeTexto 9">
            <a:extLst>
              <a:ext uri="{FF2B5EF4-FFF2-40B4-BE49-F238E27FC236}">
                <a16:creationId xmlns:a16="http://schemas.microsoft.com/office/drawing/2014/main" id="{2C598040-7C6E-15E6-B835-89C1E2D6BFEE}"/>
              </a:ext>
            </a:extLst>
          </p:cNvPr>
          <p:cNvSpPr txBox="1"/>
          <p:nvPr/>
        </p:nvSpPr>
        <p:spPr>
          <a:xfrm>
            <a:off x="8953391" y="5132917"/>
            <a:ext cx="2125289" cy="830997"/>
          </a:xfrm>
          <a:prstGeom prst="rect">
            <a:avLst/>
          </a:prstGeom>
          <a:noFill/>
        </p:spPr>
        <p:txBody>
          <a:bodyPr wrap="square" rtlCol="0">
            <a:spAutoFit/>
          </a:bodyPr>
          <a:lstStyle/>
          <a:p>
            <a:pPr algn="ctr"/>
            <a:r>
              <a:rPr lang="pt-BR" sz="2400" b="1" dirty="0">
                <a:solidFill>
                  <a:schemeClr val="bg1"/>
                </a:solidFill>
                <a:latin typeface="+mj-lt"/>
              </a:rPr>
              <a:t>%</a:t>
            </a:r>
          </a:p>
          <a:p>
            <a:pPr algn="ctr"/>
            <a:r>
              <a:rPr lang="pt-BR" sz="2400" b="1" dirty="0">
                <a:solidFill>
                  <a:schemeClr val="bg1"/>
                </a:solidFill>
                <a:latin typeface="+mj-lt"/>
              </a:rPr>
              <a:t>Safra 2025/26</a:t>
            </a:r>
            <a:endParaRPr lang="pt-BR" sz="1600" b="1" dirty="0">
              <a:solidFill>
                <a:schemeClr val="bg1"/>
              </a:solidFill>
              <a:latin typeface="+mj-lt"/>
            </a:endParaRPr>
          </a:p>
        </p:txBody>
      </p:sp>
      <p:sp>
        <p:nvSpPr>
          <p:cNvPr id="11" name="CaixaDeTexto 10">
            <a:extLst>
              <a:ext uri="{FF2B5EF4-FFF2-40B4-BE49-F238E27FC236}">
                <a16:creationId xmlns:a16="http://schemas.microsoft.com/office/drawing/2014/main" id="{5F24C8ED-EDA5-FEB7-2E0A-42B32992AA12}"/>
              </a:ext>
            </a:extLst>
          </p:cNvPr>
          <p:cNvSpPr txBox="1"/>
          <p:nvPr/>
        </p:nvSpPr>
        <p:spPr>
          <a:xfrm>
            <a:off x="5168645" y="5144039"/>
            <a:ext cx="2125289" cy="830997"/>
          </a:xfrm>
          <a:prstGeom prst="rect">
            <a:avLst/>
          </a:prstGeom>
          <a:noFill/>
        </p:spPr>
        <p:txBody>
          <a:bodyPr wrap="square" rtlCol="0">
            <a:spAutoFit/>
          </a:bodyPr>
          <a:lstStyle/>
          <a:p>
            <a:pPr algn="ctr"/>
            <a:r>
              <a:rPr lang="pt-BR" sz="2400" b="1" dirty="0">
                <a:solidFill>
                  <a:schemeClr val="bg1"/>
                </a:solidFill>
                <a:latin typeface="+mj-lt"/>
              </a:rPr>
              <a:t>11,139</a:t>
            </a:r>
          </a:p>
          <a:p>
            <a:pPr algn="ctr"/>
            <a:r>
              <a:rPr lang="pt-BR" sz="2400" b="1" dirty="0">
                <a:solidFill>
                  <a:schemeClr val="bg1"/>
                </a:solidFill>
                <a:latin typeface="+mj-lt"/>
              </a:rPr>
              <a:t>Milhões de Ton.</a:t>
            </a:r>
          </a:p>
        </p:txBody>
      </p:sp>
      <p:sp>
        <p:nvSpPr>
          <p:cNvPr id="12" name="CaixaDeTexto 11">
            <a:extLst>
              <a:ext uri="{FF2B5EF4-FFF2-40B4-BE49-F238E27FC236}">
                <a16:creationId xmlns:a16="http://schemas.microsoft.com/office/drawing/2014/main" id="{38B23FCC-9936-12BE-CF2F-137D0BCC06A6}"/>
              </a:ext>
            </a:extLst>
          </p:cNvPr>
          <p:cNvSpPr txBox="1"/>
          <p:nvPr/>
        </p:nvSpPr>
        <p:spPr>
          <a:xfrm>
            <a:off x="6156161" y="6144285"/>
            <a:ext cx="3305643" cy="307777"/>
          </a:xfrm>
          <a:prstGeom prst="rect">
            <a:avLst/>
          </a:prstGeom>
          <a:noFill/>
        </p:spPr>
        <p:txBody>
          <a:bodyPr wrap="square" rtlCol="0">
            <a:spAutoFit/>
          </a:bodyPr>
          <a:lstStyle/>
          <a:p>
            <a:pPr algn="ctr"/>
            <a:r>
              <a:rPr lang="pt-BR" sz="1400" b="1" dirty="0">
                <a:solidFill>
                  <a:schemeClr val="bg1"/>
                </a:solidFill>
                <a:latin typeface="+mj-lt"/>
              </a:rPr>
              <a:t>*Preço disponível</a:t>
            </a:r>
          </a:p>
        </p:txBody>
      </p:sp>
      <p:sp>
        <p:nvSpPr>
          <p:cNvPr id="13" name="CaixaDeTexto 12">
            <a:extLst>
              <a:ext uri="{FF2B5EF4-FFF2-40B4-BE49-F238E27FC236}">
                <a16:creationId xmlns:a16="http://schemas.microsoft.com/office/drawing/2014/main" id="{962D0287-1DD0-FE7A-EF09-B9C1507A94B1}"/>
              </a:ext>
            </a:extLst>
          </p:cNvPr>
          <p:cNvSpPr txBox="1"/>
          <p:nvPr/>
        </p:nvSpPr>
        <p:spPr>
          <a:xfrm>
            <a:off x="3260329" y="3147143"/>
            <a:ext cx="2024164" cy="830997"/>
          </a:xfrm>
          <a:prstGeom prst="rect">
            <a:avLst/>
          </a:prstGeom>
          <a:noFill/>
        </p:spPr>
        <p:txBody>
          <a:bodyPr wrap="square" rtlCol="0">
            <a:spAutoFit/>
          </a:bodyPr>
          <a:lstStyle/>
          <a:p>
            <a:pPr algn="ctr"/>
            <a:r>
              <a:rPr lang="pt-BR" sz="2400" b="1" dirty="0">
                <a:solidFill>
                  <a:schemeClr val="bg1"/>
                </a:solidFill>
                <a:latin typeface="+mj-lt"/>
              </a:rPr>
              <a:t>52,82</a:t>
            </a:r>
          </a:p>
          <a:p>
            <a:pPr algn="ctr"/>
            <a:r>
              <a:rPr lang="pt-BR" sz="2400" b="1" dirty="0" err="1">
                <a:solidFill>
                  <a:schemeClr val="bg1"/>
                </a:solidFill>
                <a:latin typeface="+mj-lt"/>
              </a:rPr>
              <a:t>Sc</a:t>
            </a:r>
            <a:r>
              <a:rPr lang="pt-BR" sz="2400" b="1" dirty="0">
                <a:solidFill>
                  <a:schemeClr val="bg1"/>
                </a:solidFill>
                <a:latin typeface="+mj-lt"/>
              </a:rPr>
              <a:t>/ha</a:t>
            </a:r>
          </a:p>
        </p:txBody>
      </p:sp>
      <p:sp>
        <p:nvSpPr>
          <p:cNvPr id="14" name="CaixaDeTexto 13">
            <a:extLst>
              <a:ext uri="{FF2B5EF4-FFF2-40B4-BE49-F238E27FC236}">
                <a16:creationId xmlns:a16="http://schemas.microsoft.com/office/drawing/2014/main" id="{7EB8846C-2DAA-3E8B-2230-25494DB043F8}"/>
              </a:ext>
            </a:extLst>
          </p:cNvPr>
          <p:cNvSpPr txBox="1"/>
          <p:nvPr/>
        </p:nvSpPr>
        <p:spPr>
          <a:xfrm>
            <a:off x="5240618" y="3154894"/>
            <a:ext cx="2090979" cy="830997"/>
          </a:xfrm>
          <a:prstGeom prst="rect">
            <a:avLst/>
          </a:prstGeom>
          <a:noFill/>
        </p:spPr>
        <p:txBody>
          <a:bodyPr wrap="square" rtlCol="0">
            <a:spAutoFit/>
          </a:bodyPr>
          <a:lstStyle/>
          <a:p>
            <a:pPr algn="ctr"/>
            <a:r>
              <a:rPr lang="pt-BR" sz="2400" b="1" dirty="0">
                <a:solidFill>
                  <a:schemeClr val="bg1"/>
                </a:solidFill>
                <a:latin typeface="+mj-lt"/>
              </a:rPr>
              <a:t>15,195</a:t>
            </a:r>
          </a:p>
          <a:p>
            <a:pPr algn="ctr"/>
            <a:r>
              <a:rPr lang="pt-BR" sz="2400" b="1" dirty="0">
                <a:solidFill>
                  <a:schemeClr val="bg1"/>
                </a:solidFill>
                <a:latin typeface="+mj-lt"/>
              </a:rPr>
              <a:t>Milhões de Ton.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82532721-866F-C463-4F81-30136B06C789}"/>
              </a:ext>
            </a:extLst>
          </p:cNvPr>
          <p:cNvPicPr/>
          <p:nvPr/>
        </p:nvPicPr>
        <p:blipFill>
          <a:blip r:embed="rId2" cstate="print"/>
          <a:stretch>
            <a:fillRect/>
          </a:stretch>
        </p:blipFill>
        <p:spPr>
          <a:xfrm>
            <a:off x="-1446" y="0"/>
            <a:ext cx="12191998" cy="6856170"/>
          </a:xfrm>
          <a:prstGeom prst="rect">
            <a:avLst/>
          </a:prstGeom>
        </p:spPr>
      </p:pic>
      <p:sp>
        <p:nvSpPr>
          <p:cNvPr id="7" name="CaixaDeTexto 6">
            <a:extLst>
              <a:ext uri="{FF2B5EF4-FFF2-40B4-BE49-F238E27FC236}">
                <a16:creationId xmlns:a16="http://schemas.microsoft.com/office/drawing/2014/main" id="{B6E9DA5E-0C90-B5CC-0BE4-058A089AB0EE}"/>
              </a:ext>
            </a:extLst>
          </p:cNvPr>
          <p:cNvSpPr txBox="1"/>
          <p:nvPr/>
        </p:nvSpPr>
        <p:spPr>
          <a:xfrm>
            <a:off x="-91440" y="190582"/>
            <a:ext cx="2049636" cy="1446550"/>
          </a:xfrm>
          <a:prstGeom prst="rect">
            <a:avLst/>
          </a:prstGeom>
          <a:noFill/>
        </p:spPr>
        <p:txBody>
          <a:bodyPr wrap="square" rtlCol="0">
            <a:spAutoFit/>
          </a:bodyPr>
          <a:lstStyle>
            <a:defPPr>
              <a:defRPr lang="pt-BR"/>
            </a:defPPr>
            <a:lvl1pPr algn="ctr">
              <a:defRPr sz="2800" b="1">
                <a:solidFill>
                  <a:schemeClr val="bg1"/>
                </a:solidFill>
                <a:latin typeface="+mj-lt"/>
              </a:defRPr>
            </a:lvl1pPr>
          </a:lstStyle>
          <a:p>
            <a:r>
              <a:rPr lang="pt-BR" sz="2200" dirty="0">
                <a:latin typeface="+mn-lt"/>
              </a:rPr>
              <a:t>PRECIPITAÇÃO OBSERVADA (MM) NO MÊS DE FEVEREIRO</a:t>
            </a:r>
          </a:p>
        </p:txBody>
      </p:sp>
      <p:sp>
        <p:nvSpPr>
          <p:cNvPr id="9" name="CaixaDeTexto 1">
            <a:extLst>
              <a:ext uri="{FF2B5EF4-FFF2-40B4-BE49-F238E27FC236}">
                <a16:creationId xmlns:a16="http://schemas.microsoft.com/office/drawing/2014/main" id="{B836E2C9-6495-B19F-0E90-DC2B715D7C65}"/>
              </a:ext>
            </a:extLst>
          </p:cNvPr>
          <p:cNvSpPr txBox="1"/>
          <p:nvPr/>
        </p:nvSpPr>
        <p:spPr>
          <a:xfrm>
            <a:off x="3020822" y="-14156"/>
            <a:ext cx="8741084"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b="1" dirty="0">
                <a:solidFill>
                  <a:schemeClr val="tx1">
                    <a:lumMod val="95000"/>
                    <a:lumOff val="5000"/>
                  </a:schemeClr>
                </a:solidFill>
                <a:latin typeface="+mj-lt"/>
              </a:rPr>
              <a:t>Análises da precipitação observada (mm) no mês de fevereiro de 2026</a:t>
            </a:r>
          </a:p>
        </p:txBody>
      </p:sp>
      <p:sp>
        <p:nvSpPr>
          <p:cNvPr id="11" name="Retângulo 10">
            <a:extLst>
              <a:ext uri="{FF2B5EF4-FFF2-40B4-BE49-F238E27FC236}">
                <a16:creationId xmlns:a16="http://schemas.microsoft.com/office/drawing/2014/main" id="{CDF5167B-6A8F-88F2-838C-807A94E0EED1}"/>
              </a:ext>
            </a:extLst>
          </p:cNvPr>
          <p:cNvSpPr/>
          <p:nvPr/>
        </p:nvSpPr>
        <p:spPr>
          <a:xfrm>
            <a:off x="1990446" y="399441"/>
            <a:ext cx="10198659" cy="1561710"/>
          </a:xfrm>
          <a:prstGeom prst="rect">
            <a:avLst/>
          </a:prstGeom>
        </p:spPr>
        <p:txBody>
          <a:bodyPr wrap="square">
            <a:spAutoFit/>
          </a:bodyPr>
          <a:lstStyle/>
          <a:p>
            <a:pPr indent="450000" algn="just">
              <a:lnSpc>
                <a:spcPct val="150000"/>
              </a:lnSpc>
            </a:pPr>
            <a:r>
              <a:rPr lang="pt-BR" sz="1300" dirty="0">
                <a:latin typeface="+mj-lt"/>
              </a:rPr>
              <a:t>A partir da análise de dados espaciais, derivados de satélites, observa-se que, em fevereiro de 2026, grande parte do estado de Mato Grosso do Sul registrou volumes de precipitação acima da média climatológica, conforme evidenciado no mapa de anomalia (Figura 03). Os valores de chuva acumulada variaram entre 160 e 560 mm em grande parte da área analisada. Por outro lado, a região do extremo sul registrou os menores volumes, com acumulados entre 0 e 80 mm, configurando condição de precipitação abaixo da média histórica (Figura 02).</a:t>
            </a:r>
          </a:p>
          <a:p>
            <a:pPr indent="450000" algn="just">
              <a:lnSpc>
                <a:spcPct val="150000"/>
              </a:lnSpc>
            </a:pPr>
            <a:endParaRPr lang="pt-BR" sz="1300" dirty="0">
              <a:latin typeface="+mj-lt"/>
            </a:endParaRPr>
          </a:p>
        </p:txBody>
      </p:sp>
      <p:sp>
        <p:nvSpPr>
          <p:cNvPr id="19" name="Google Shape;141;p29">
            <a:extLst>
              <a:ext uri="{FF2B5EF4-FFF2-40B4-BE49-F238E27FC236}">
                <a16:creationId xmlns:a16="http://schemas.microsoft.com/office/drawing/2014/main" id="{1EBE25D9-E967-0D21-0706-7CC25412F9F1}"/>
              </a:ext>
            </a:extLst>
          </p:cNvPr>
          <p:cNvSpPr/>
          <p:nvPr/>
        </p:nvSpPr>
        <p:spPr>
          <a:xfrm>
            <a:off x="2976824" y="1793124"/>
            <a:ext cx="3117729" cy="312362"/>
          </a:xfrm>
          <a:prstGeom prst="rect">
            <a:avLst/>
          </a:prstGeom>
          <a:noFill/>
          <a:ln>
            <a:noFill/>
          </a:ln>
        </p:spPr>
        <p:txBody>
          <a:bodyPr spcFirstLastPara="1" wrap="square" lIns="90000" tIns="45000" rIns="90000" bIns="45000" anchor="t" anchorCtr="0">
            <a:noAutofit/>
          </a:bodyPr>
          <a:lstStyle/>
          <a:p>
            <a:pPr marR="0" lvl="0" indent="0">
              <a:lnSpc>
                <a:spcPct val="100000"/>
              </a:lnSpc>
              <a:spcBef>
                <a:spcPts val="0"/>
              </a:spcBef>
              <a:spcAft>
                <a:spcPts val="0"/>
              </a:spcAft>
              <a:buNone/>
            </a:pPr>
            <a:r>
              <a:rPr lang="pt-BR" sz="1600" b="1" dirty="0">
                <a:solidFill>
                  <a:schemeClr val="tx1">
                    <a:lumMod val="95000"/>
                    <a:lumOff val="5000"/>
                  </a:schemeClr>
                </a:solidFill>
                <a:latin typeface="+mj-lt"/>
              </a:rPr>
              <a:t>Figura 02 – Precipitação acumulada</a:t>
            </a:r>
            <a:endParaRPr sz="1600" b="1" dirty="0">
              <a:solidFill>
                <a:schemeClr val="tx1">
                  <a:lumMod val="95000"/>
                  <a:lumOff val="5000"/>
                </a:schemeClr>
              </a:solidFill>
              <a:latin typeface="+mj-lt"/>
            </a:endParaRPr>
          </a:p>
        </p:txBody>
      </p:sp>
      <p:pic>
        <p:nvPicPr>
          <p:cNvPr id="14" name="Picture 2" descr="Uma imagem contendo comida, flor, frutas&#10;&#10;Descrição gerada automaticamente">
            <a:extLst>
              <a:ext uri="{FF2B5EF4-FFF2-40B4-BE49-F238E27FC236}">
                <a16:creationId xmlns:a16="http://schemas.microsoft.com/office/drawing/2014/main" id="{CD2C176E-A761-EA1F-EB1E-B618BBEC55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0" t="95511" b="1"/>
          <a:stretch/>
        </p:blipFill>
        <p:spPr bwMode="auto">
          <a:xfrm>
            <a:off x="1990446" y="6555082"/>
            <a:ext cx="10200106" cy="30777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91;p2">
            <a:extLst>
              <a:ext uri="{FF2B5EF4-FFF2-40B4-BE49-F238E27FC236}">
                <a16:creationId xmlns:a16="http://schemas.microsoft.com/office/drawing/2014/main" id="{25E3A0CC-59B0-4062-7C11-D228F0D39778}"/>
              </a:ext>
            </a:extLst>
          </p:cNvPr>
          <p:cNvSpPr txBox="1"/>
          <p:nvPr/>
        </p:nvSpPr>
        <p:spPr>
          <a:xfrm>
            <a:off x="1996810" y="6568569"/>
            <a:ext cx="101951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sp>
        <p:nvSpPr>
          <p:cNvPr id="29" name="Google Shape;139;p29">
            <a:extLst>
              <a:ext uri="{FF2B5EF4-FFF2-40B4-BE49-F238E27FC236}">
                <a16:creationId xmlns:a16="http://schemas.microsoft.com/office/drawing/2014/main" id="{F8DE0DB2-E932-F84C-23BA-49D891324FAC}"/>
              </a:ext>
            </a:extLst>
          </p:cNvPr>
          <p:cNvSpPr/>
          <p:nvPr/>
        </p:nvSpPr>
        <p:spPr>
          <a:xfrm>
            <a:off x="1528338" y="6157570"/>
            <a:ext cx="6014700" cy="551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pt-BR" sz="800" b="1" dirty="0">
                <a:latin typeface="+mj-lt"/>
                <a:sym typeface="Arial"/>
              </a:rPr>
              <a:t>Fonte: </a:t>
            </a:r>
            <a:r>
              <a:rPr lang="pt-BR" sz="800" dirty="0">
                <a:latin typeface="+mj-lt"/>
                <a:sym typeface="Arial"/>
              </a:rPr>
              <a:t>MERGE/INPE</a:t>
            </a:r>
            <a:r>
              <a:rPr lang="pt-BR" sz="800" b="1" dirty="0">
                <a:latin typeface="+mj-lt"/>
                <a:sym typeface="Arial"/>
              </a:rPr>
              <a:t>. Elaboração: </a:t>
            </a:r>
            <a:r>
              <a:rPr lang="pt-BR" sz="800" dirty="0">
                <a:latin typeface="+mj-lt"/>
                <a:sym typeface="Arial"/>
              </a:rPr>
              <a:t>CEMTEC/SEMADESC.</a:t>
            </a:r>
            <a:endParaRPr sz="800" dirty="0">
              <a:latin typeface="+mj-lt"/>
              <a:sym typeface="Arial"/>
            </a:endParaRPr>
          </a:p>
        </p:txBody>
      </p:sp>
      <p:sp>
        <p:nvSpPr>
          <p:cNvPr id="4" name="Google Shape;141;p29">
            <a:extLst>
              <a:ext uri="{FF2B5EF4-FFF2-40B4-BE49-F238E27FC236}">
                <a16:creationId xmlns:a16="http://schemas.microsoft.com/office/drawing/2014/main" id="{42232EDE-E98F-89A7-FBA1-7FB386FF8DB0}"/>
              </a:ext>
            </a:extLst>
          </p:cNvPr>
          <p:cNvSpPr/>
          <p:nvPr/>
        </p:nvSpPr>
        <p:spPr>
          <a:xfrm>
            <a:off x="7370584" y="1793124"/>
            <a:ext cx="4404857" cy="315777"/>
          </a:xfrm>
          <a:prstGeom prst="rect">
            <a:avLst/>
          </a:prstGeom>
          <a:noFill/>
          <a:ln>
            <a:noFill/>
          </a:ln>
        </p:spPr>
        <p:txBody>
          <a:bodyPr spcFirstLastPara="1" wrap="square" lIns="90000" tIns="45000" rIns="90000" bIns="45000" anchor="t" anchorCtr="0">
            <a:noAutofit/>
          </a:bodyPr>
          <a:lstStyle/>
          <a:p>
            <a:pPr marR="0" lvl="0" indent="0" algn="ctr">
              <a:lnSpc>
                <a:spcPct val="100000"/>
              </a:lnSpc>
              <a:spcBef>
                <a:spcPts val="0"/>
              </a:spcBef>
              <a:spcAft>
                <a:spcPts val="0"/>
              </a:spcAft>
              <a:buNone/>
            </a:pPr>
            <a:r>
              <a:rPr lang="pt-BR" sz="1600" b="1" dirty="0">
                <a:solidFill>
                  <a:schemeClr val="tx1">
                    <a:lumMod val="95000"/>
                    <a:lumOff val="5000"/>
                  </a:schemeClr>
                </a:solidFill>
                <a:latin typeface="+mj-lt"/>
              </a:rPr>
              <a:t>Figura 03 – Anomalia de chuvas</a:t>
            </a:r>
            <a:endParaRPr sz="1600" b="1" dirty="0">
              <a:solidFill>
                <a:schemeClr val="tx1">
                  <a:lumMod val="95000"/>
                  <a:lumOff val="5000"/>
                </a:schemeClr>
              </a:solidFill>
              <a:latin typeface="+mj-lt"/>
            </a:endParaRPr>
          </a:p>
        </p:txBody>
      </p:sp>
      <p:sp>
        <p:nvSpPr>
          <p:cNvPr id="8" name="Google Shape;139;p29">
            <a:extLst>
              <a:ext uri="{FF2B5EF4-FFF2-40B4-BE49-F238E27FC236}">
                <a16:creationId xmlns:a16="http://schemas.microsoft.com/office/drawing/2014/main" id="{3661498F-C2FA-A769-05C0-1DDB2818D2D3}"/>
              </a:ext>
            </a:extLst>
          </p:cNvPr>
          <p:cNvSpPr/>
          <p:nvPr/>
        </p:nvSpPr>
        <p:spPr>
          <a:xfrm>
            <a:off x="6565662" y="6164314"/>
            <a:ext cx="6014700" cy="551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pt-BR" sz="800" b="1" dirty="0">
                <a:latin typeface="+mj-lt"/>
                <a:sym typeface="Arial"/>
              </a:rPr>
              <a:t>Fonte: </a:t>
            </a:r>
            <a:r>
              <a:rPr lang="pt-BR" sz="800" dirty="0">
                <a:latin typeface="+mj-lt"/>
                <a:sym typeface="Arial"/>
              </a:rPr>
              <a:t>MERGE/INPE</a:t>
            </a:r>
            <a:r>
              <a:rPr lang="pt-BR" sz="800" b="1" dirty="0">
                <a:latin typeface="+mj-lt"/>
                <a:sym typeface="Arial"/>
              </a:rPr>
              <a:t>. Elaboração: </a:t>
            </a:r>
            <a:r>
              <a:rPr lang="pt-BR" sz="800" dirty="0">
                <a:latin typeface="+mj-lt"/>
                <a:sym typeface="Arial"/>
              </a:rPr>
              <a:t>CEMTEC/SEMADESC.</a:t>
            </a:r>
            <a:endParaRPr sz="800" dirty="0">
              <a:latin typeface="+mj-lt"/>
              <a:sym typeface="Arial"/>
            </a:endParaRPr>
          </a:p>
        </p:txBody>
      </p:sp>
      <p:pic>
        <p:nvPicPr>
          <p:cNvPr id="5" name="Google Shape;118;p27" title="acum_0226.png">
            <a:extLst>
              <a:ext uri="{FF2B5EF4-FFF2-40B4-BE49-F238E27FC236}">
                <a16:creationId xmlns:a16="http://schemas.microsoft.com/office/drawing/2014/main" id="{3419C7D5-8EBE-B2F2-829E-E1887EC63CBB}"/>
              </a:ext>
            </a:extLst>
          </p:cNvPr>
          <p:cNvPicPr preferRelativeResize="0"/>
          <p:nvPr/>
        </p:nvPicPr>
        <p:blipFill rotWithShape="1">
          <a:blip r:embed="rId4">
            <a:alphaModFix/>
          </a:blip>
          <a:srcRect l="2030" t="2090" r="1625" b="1548"/>
          <a:stretch>
            <a:fillRect/>
          </a:stretch>
        </p:blipFill>
        <p:spPr>
          <a:xfrm>
            <a:off x="2432304" y="2194560"/>
            <a:ext cx="4224528" cy="4107345"/>
          </a:xfrm>
          <a:prstGeom prst="rect">
            <a:avLst/>
          </a:prstGeom>
          <a:noFill/>
          <a:ln>
            <a:noFill/>
          </a:ln>
        </p:spPr>
      </p:pic>
      <p:pic>
        <p:nvPicPr>
          <p:cNvPr id="6" name="Google Shape;117;p27" title="anom_0226.png">
            <a:extLst>
              <a:ext uri="{FF2B5EF4-FFF2-40B4-BE49-F238E27FC236}">
                <a16:creationId xmlns:a16="http://schemas.microsoft.com/office/drawing/2014/main" id="{B3EC64E2-ABE3-2E37-BDC6-A07FFA97247E}"/>
              </a:ext>
            </a:extLst>
          </p:cNvPr>
          <p:cNvPicPr preferRelativeResize="0"/>
          <p:nvPr/>
        </p:nvPicPr>
        <p:blipFill rotWithShape="1">
          <a:blip r:embed="rId5">
            <a:alphaModFix/>
          </a:blip>
          <a:srcRect l="1710" t="2233" r="1702" b="1600"/>
          <a:stretch>
            <a:fillRect/>
          </a:stretch>
        </p:blipFill>
        <p:spPr>
          <a:xfrm>
            <a:off x="7391364" y="2193874"/>
            <a:ext cx="4226400" cy="4107345"/>
          </a:xfrm>
          <a:prstGeom prst="rect">
            <a:avLst/>
          </a:prstGeom>
          <a:noFill/>
          <a:ln>
            <a:noFill/>
          </a:ln>
        </p:spPr>
      </p:pic>
    </p:spTree>
    <p:extLst>
      <p:ext uri="{BB962C8B-B14F-4D97-AF65-F5344CB8AC3E}">
        <p14:creationId xmlns:p14="http://schemas.microsoft.com/office/powerpoint/2010/main" val="363541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2">
            <a:extLst>
              <a:ext uri="{FF2B5EF4-FFF2-40B4-BE49-F238E27FC236}">
                <a16:creationId xmlns:a16="http://schemas.microsoft.com/office/drawing/2014/main" id="{488C8CA2-01AA-0780-9883-73D85E1D830D}"/>
              </a:ext>
            </a:extLst>
          </p:cNvPr>
          <p:cNvPicPr/>
          <p:nvPr/>
        </p:nvPicPr>
        <p:blipFill>
          <a:blip r:embed="rId2" cstate="print"/>
          <a:stretch>
            <a:fillRect/>
          </a:stretch>
        </p:blipFill>
        <p:spPr>
          <a:xfrm>
            <a:off x="0" y="1830"/>
            <a:ext cx="12191998" cy="6856170"/>
          </a:xfrm>
          <a:prstGeom prst="rect">
            <a:avLst/>
          </a:prstGeom>
        </p:spPr>
      </p:pic>
      <p:pic>
        <p:nvPicPr>
          <p:cNvPr id="17" name="Picture 2" descr="Uma imagem contendo comida, flor, frutas&#10;&#10;Descrição gerada automaticamente">
            <a:extLst>
              <a:ext uri="{FF2B5EF4-FFF2-40B4-BE49-F238E27FC236}">
                <a16:creationId xmlns:a16="http://schemas.microsoft.com/office/drawing/2014/main" id="{FD58ADC8-D7B4-17A4-0B38-911EC4407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0" t="95511" b="1"/>
          <a:stretch/>
        </p:blipFill>
        <p:spPr bwMode="auto">
          <a:xfrm>
            <a:off x="1990446" y="6555082"/>
            <a:ext cx="10200106" cy="30777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5D61FF6D-D2C4-4744-9122-3140BB327348}"/>
              </a:ext>
            </a:extLst>
          </p:cNvPr>
          <p:cNvSpPr txBox="1"/>
          <p:nvPr/>
        </p:nvSpPr>
        <p:spPr>
          <a:xfrm>
            <a:off x="35407" y="173006"/>
            <a:ext cx="1921079" cy="1446550"/>
          </a:xfrm>
          <a:prstGeom prst="rect">
            <a:avLst/>
          </a:prstGeom>
          <a:noFill/>
        </p:spPr>
        <p:txBody>
          <a:bodyPr wrap="square" rtlCol="0">
            <a:spAutoFit/>
          </a:bodyPr>
          <a:lstStyle/>
          <a:p>
            <a:pPr algn="ctr"/>
            <a:r>
              <a:rPr lang="pt-BR" sz="2200" b="1" dirty="0">
                <a:solidFill>
                  <a:schemeClr val="bg1"/>
                </a:solidFill>
              </a:rPr>
              <a:t>PRECIPITAÇÃO ACUMULADA NO MÊS DE </a:t>
            </a:r>
          </a:p>
          <a:p>
            <a:pPr algn="ctr"/>
            <a:r>
              <a:rPr lang="pt-BR" sz="2200" b="1" dirty="0">
                <a:solidFill>
                  <a:schemeClr val="bg1"/>
                </a:solidFill>
              </a:rPr>
              <a:t>FEVEREIRO</a:t>
            </a:r>
          </a:p>
        </p:txBody>
      </p:sp>
      <p:sp>
        <p:nvSpPr>
          <p:cNvPr id="10" name="CaixaDeTexto 1">
            <a:extLst>
              <a:ext uri="{FF2B5EF4-FFF2-40B4-BE49-F238E27FC236}">
                <a16:creationId xmlns:a16="http://schemas.microsoft.com/office/drawing/2014/main" id="{CD22BC43-5774-4081-8AD5-5B344D2FDB30}"/>
              </a:ext>
            </a:extLst>
          </p:cNvPr>
          <p:cNvSpPr txBox="1"/>
          <p:nvPr/>
        </p:nvSpPr>
        <p:spPr>
          <a:xfrm>
            <a:off x="2623924" y="-16516"/>
            <a:ext cx="9053008" cy="400110"/>
          </a:xfrm>
          <a:prstGeom prst="rect">
            <a:avLst/>
          </a:prstGeom>
          <a:noFill/>
        </p:spPr>
        <p:txBody>
          <a:bodyPr wrap="square" rtlCol="0">
            <a:spAutoFit/>
          </a:bodyPr>
          <a:lstStyle>
            <a:defPPr>
              <a:defRPr lang="pt-BR"/>
            </a:defPPr>
            <a:lvl1pPr algn="ctr">
              <a:defRPr sz="2000" b="1">
                <a:solidFill>
                  <a:schemeClr val="tx1">
                    <a:lumMod val="95000"/>
                    <a:lumOff val="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t>Dados observados de precipitação acumulada (mm) no mês de fevereiro de 2026</a:t>
            </a:r>
          </a:p>
        </p:txBody>
      </p:sp>
      <p:sp>
        <p:nvSpPr>
          <p:cNvPr id="11" name="Retângulo 10">
            <a:extLst>
              <a:ext uri="{FF2B5EF4-FFF2-40B4-BE49-F238E27FC236}">
                <a16:creationId xmlns:a16="http://schemas.microsoft.com/office/drawing/2014/main" id="{2AB98862-BE23-436C-8974-40013798A211}"/>
              </a:ext>
            </a:extLst>
          </p:cNvPr>
          <p:cNvSpPr/>
          <p:nvPr/>
        </p:nvSpPr>
        <p:spPr>
          <a:xfrm>
            <a:off x="5780394" y="6389909"/>
            <a:ext cx="2587696" cy="215444"/>
          </a:xfrm>
          <a:prstGeom prst="rect">
            <a:avLst/>
          </a:prstGeom>
        </p:spPr>
        <p:txBody>
          <a:bodyPr wrap="none">
            <a:spAutoFit/>
          </a:bodyPr>
          <a:lstStyle/>
          <a:p>
            <a:pPr algn="ctr">
              <a:lnSpc>
                <a:spcPct val="100000"/>
              </a:lnSpc>
            </a:pPr>
            <a:r>
              <a:rPr lang="pt-BR" sz="800" b="1" strike="noStrike" spc="-1" dirty="0">
                <a:latin typeface="+mj-lt"/>
              </a:rPr>
              <a:t>Fonte:</a:t>
            </a:r>
            <a:r>
              <a:rPr lang="pt-BR" sz="800" b="0" strike="noStrike" spc="-1" dirty="0">
                <a:latin typeface="+mj-lt"/>
              </a:rPr>
              <a:t> </a:t>
            </a:r>
            <a:r>
              <a:rPr lang="pt-BR" sz="800" spc="-1" dirty="0">
                <a:latin typeface="+mj-lt"/>
              </a:rPr>
              <a:t>INMET/</a:t>
            </a:r>
            <a:r>
              <a:rPr lang="pt-BR" sz="800" b="0" strike="noStrike" spc="-1" dirty="0">
                <a:latin typeface="+mj-lt"/>
              </a:rPr>
              <a:t> CEMADEN</a:t>
            </a:r>
            <a:r>
              <a:rPr lang="pt-BR" sz="800" spc="-1" dirty="0">
                <a:latin typeface="+mj-lt"/>
              </a:rPr>
              <a:t> </a:t>
            </a:r>
            <a:r>
              <a:rPr lang="pt-BR" sz="800" b="1" spc="-1" dirty="0">
                <a:latin typeface="+mj-lt"/>
              </a:rPr>
              <a:t>Elaboração</a:t>
            </a:r>
            <a:r>
              <a:rPr lang="pt-BR" sz="800" b="1" strike="noStrike" spc="-1" dirty="0">
                <a:latin typeface="+mj-lt"/>
              </a:rPr>
              <a:t>:</a:t>
            </a:r>
            <a:r>
              <a:rPr lang="pt-BR" sz="800" b="0" strike="noStrike" spc="-1" dirty="0">
                <a:latin typeface="+mj-lt"/>
              </a:rPr>
              <a:t> CEMTEC/SEMA</a:t>
            </a:r>
            <a:r>
              <a:rPr lang="pt-BR" sz="800" spc="-1" dirty="0">
                <a:latin typeface="+mj-lt"/>
              </a:rPr>
              <a:t>DESC</a:t>
            </a:r>
            <a:endParaRPr lang="pt-BR" sz="800" b="0" strike="noStrike" spc="-1" dirty="0">
              <a:latin typeface="+mj-lt"/>
            </a:endParaRPr>
          </a:p>
        </p:txBody>
      </p:sp>
      <p:sp>
        <p:nvSpPr>
          <p:cNvPr id="4" name="AutoShape 2">
            <a:extLst>
              <a:ext uri="{FF2B5EF4-FFF2-40B4-BE49-F238E27FC236}">
                <a16:creationId xmlns:a16="http://schemas.microsoft.com/office/drawing/2014/main" id="{EC41E7E3-47EB-4BF1-9DE3-CAEAECAF24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2" name="Retângulo 11">
            <a:extLst>
              <a:ext uri="{FF2B5EF4-FFF2-40B4-BE49-F238E27FC236}">
                <a16:creationId xmlns:a16="http://schemas.microsoft.com/office/drawing/2014/main" id="{5C6772A8-139E-4668-988F-FF7728549416}"/>
              </a:ext>
            </a:extLst>
          </p:cNvPr>
          <p:cNvSpPr/>
          <p:nvPr/>
        </p:nvSpPr>
        <p:spPr>
          <a:xfrm>
            <a:off x="1974910" y="323881"/>
            <a:ext cx="10198659" cy="2314352"/>
          </a:xfrm>
          <a:prstGeom prst="rect">
            <a:avLst/>
          </a:prstGeom>
        </p:spPr>
        <p:txBody>
          <a:bodyPr wrap="square">
            <a:spAutoFit/>
          </a:bodyPr>
          <a:lstStyle/>
          <a:p>
            <a:pPr indent="450000" algn="just">
              <a:lnSpc>
                <a:spcPct val="150000"/>
              </a:lnSpc>
            </a:pPr>
            <a:r>
              <a:rPr lang="pt-BR" sz="1200" dirty="0">
                <a:latin typeface="+mj-lt"/>
              </a:rPr>
              <a:t>Na Tabela 10 são mostrados os valores observados de precipitação acumulada mensal (mm) nas estações meteorológicas do INMET, EMBRAPA e da SEMADESC e dos pluviômetros automáticos do CEMADEN. O mês foi caracterizado por volumes expressivos de precipitação na maior parte do território estadual, com acumulados variando entre 160 mm e 560 mm em amplas áreas. Em particular, o município de São Gabriel do Oeste se destacou, com um acumulado de 665,2 mm, volume 288% acima da média histórica. Durante o mês de fevereiro, 55% das estações monitoradas registraram precipitação acima da normal. Já na região extremo sul, os volumes observados ficaram abaixo da média climatológica.</a:t>
            </a:r>
          </a:p>
          <a:p>
            <a:pPr indent="450000" algn="just">
              <a:lnSpc>
                <a:spcPct val="150000"/>
              </a:lnSpc>
            </a:pPr>
            <a:endParaRPr lang="pt-BR" sz="1350" dirty="0">
              <a:latin typeface="+mj-lt"/>
            </a:endParaRPr>
          </a:p>
          <a:p>
            <a:pPr indent="450000" algn="just">
              <a:lnSpc>
                <a:spcPct val="150000"/>
              </a:lnSpc>
            </a:pPr>
            <a:endParaRPr lang="pt-BR" sz="1200" dirty="0">
              <a:latin typeface="+mj-lt"/>
            </a:endParaRPr>
          </a:p>
          <a:p>
            <a:pPr indent="450000" algn="just">
              <a:lnSpc>
                <a:spcPct val="150000"/>
              </a:lnSpc>
            </a:pPr>
            <a:endParaRPr lang="pt-BR" sz="1200" dirty="0">
              <a:latin typeface="+mj-lt"/>
            </a:endParaRPr>
          </a:p>
        </p:txBody>
      </p:sp>
      <p:sp>
        <p:nvSpPr>
          <p:cNvPr id="7" name="Google Shape;91;p2">
            <a:extLst>
              <a:ext uri="{FF2B5EF4-FFF2-40B4-BE49-F238E27FC236}">
                <a16:creationId xmlns:a16="http://schemas.microsoft.com/office/drawing/2014/main" id="{E22E4B3B-EEE6-AA3F-FD83-81D40B4E4301}"/>
              </a:ext>
            </a:extLst>
          </p:cNvPr>
          <p:cNvSpPr txBox="1"/>
          <p:nvPr/>
        </p:nvSpPr>
        <p:spPr>
          <a:xfrm>
            <a:off x="1996810" y="6568569"/>
            <a:ext cx="101951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sp>
        <p:nvSpPr>
          <p:cNvPr id="19" name="CaixaDeTexto 18">
            <a:extLst>
              <a:ext uri="{FF2B5EF4-FFF2-40B4-BE49-F238E27FC236}">
                <a16:creationId xmlns:a16="http://schemas.microsoft.com/office/drawing/2014/main" id="{5F32990D-9529-4C69-A6FC-0096218A3E3F}"/>
              </a:ext>
            </a:extLst>
          </p:cNvPr>
          <p:cNvSpPr txBox="1"/>
          <p:nvPr/>
        </p:nvSpPr>
        <p:spPr>
          <a:xfrm>
            <a:off x="3358065" y="1793906"/>
            <a:ext cx="7432351" cy="338554"/>
          </a:xfrm>
          <a:prstGeom prst="rect">
            <a:avLst/>
          </a:prstGeom>
          <a:noFill/>
        </p:spPr>
        <p:txBody>
          <a:bodyPr wrap="square">
            <a:spAutoFit/>
          </a:bodyPr>
          <a:lstStyle/>
          <a:p>
            <a:r>
              <a:rPr lang="pt-BR" sz="1600" b="1" dirty="0">
                <a:solidFill>
                  <a:schemeClr val="tx1">
                    <a:lumMod val="95000"/>
                    <a:lumOff val="5000"/>
                  </a:schemeClr>
                </a:solidFill>
                <a:latin typeface="+mj-lt"/>
              </a:rPr>
              <a:t>Tabela 10 – Precipitação acumulada mensal (mm) observada no mês de fevereiro de 2026</a:t>
            </a:r>
            <a:endParaRPr lang="pt-BR" sz="1600" b="1" dirty="0">
              <a:solidFill>
                <a:schemeClr val="tx1">
                  <a:lumMod val="95000"/>
                  <a:lumOff val="5000"/>
                </a:schemeClr>
              </a:solidFill>
            </a:endParaRPr>
          </a:p>
        </p:txBody>
      </p:sp>
      <p:pic>
        <p:nvPicPr>
          <p:cNvPr id="2" name="Google Shape;130;p28" title="Captura de tela 2026-03-02 135008.png">
            <a:extLst>
              <a:ext uri="{FF2B5EF4-FFF2-40B4-BE49-F238E27FC236}">
                <a16:creationId xmlns:a16="http://schemas.microsoft.com/office/drawing/2014/main" id="{C4C07965-93E9-6503-2743-A490327087D7}"/>
              </a:ext>
            </a:extLst>
          </p:cNvPr>
          <p:cNvPicPr preferRelativeResize="0"/>
          <p:nvPr/>
        </p:nvPicPr>
        <p:blipFill>
          <a:blip r:embed="rId4">
            <a:alphaModFix/>
          </a:blip>
          <a:stretch>
            <a:fillRect/>
          </a:stretch>
        </p:blipFill>
        <p:spPr>
          <a:xfrm>
            <a:off x="3972817" y="2102629"/>
            <a:ext cx="5946648" cy="4341595"/>
          </a:xfrm>
          <a:prstGeom prst="rect">
            <a:avLst/>
          </a:prstGeom>
          <a:noFill/>
          <a:ln>
            <a:noFill/>
          </a:ln>
        </p:spPr>
      </p:pic>
    </p:spTree>
    <p:extLst>
      <p:ext uri="{BB962C8B-B14F-4D97-AF65-F5344CB8AC3E}">
        <p14:creationId xmlns:p14="http://schemas.microsoft.com/office/powerpoint/2010/main" val="356507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2">
            <a:extLst>
              <a:ext uri="{FF2B5EF4-FFF2-40B4-BE49-F238E27FC236}">
                <a16:creationId xmlns:a16="http://schemas.microsoft.com/office/drawing/2014/main" id="{6B5CCBD4-9A24-62CC-960E-B0C4932B3977}"/>
              </a:ext>
            </a:extLst>
          </p:cNvPr>
          <p:cNvPicPr/>
          <p:nvPr/>
        </p:nvPicPr>
        <p:blipFill>
          <a:blip r:embed="rId2" cstate="print"/>
          <a:stretch>
            <a:fillRect/>
          </a:stretch>
        </p:blipFill>
        <p:spPr>
          <a:xfrm>
            <a:off x="2" y="-8209"/>
            <a:ext cx="12191998" cy="6856170"/>
          </a:xfrm>
          <a:prstGeom prst="rect">
            <a:avLst/>
          </a:prstGeom>
        </p:spPr>
      </p:pic>
      <p:pic>
        <p:nvPicPr>
          <p:cNvPr id="7" name="Picture 2" descr="Uma imagem contendo comida, flor, frutas&#10;&#10;Descrição gerada automaticamente">
            <a:extLst>
              <a:ext uri="{FF2B5EF4-FFF2-40B4-BE49-F238E27FC236}">
                <a16:creationId xmlns:a16="http://schemas.microsoft.com/office/drawing/2014/main" id="{C601D751-3BEF-30B8-9A79-5A8440E39D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0" t="95511" b="1"/>
          <a:stretch/>
        </p:blipFill>
        <p:spPr bwMode="auto">
          <a:xfrm>
            <a:off x="1990446" y="6555082"/>
            <a:ext cx="10200106" cy="30777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5D61FF6D-D2C4-4744-9122-3140BB327348}"/>
              </a:ext>
            </a:extLst>
          </p:cNvPr>
          <p:cNvSpPr txBox="1"/>
          <p:nvPr/>
        </p:nvSpPr>
        <p:spPr>
          <a:xfrm>
            <a:off x="-109727" y="337774"/>
            <a:ext cx="2151042" cy="2123658"/>
          </a:xfrm>
          <a:prstGeom prst="rect">
            <a:avLst/>
          </a:prstGeom>
          <a:noFill/>
        </p:spPr>
        <p:txBody>
          <a:bodyPr wrap="square" rtlCol="0">
            <a:spAutoFit/>
          </a:bodyPr>
          <a:lstStyle/>
          <a:p>
            <a:pPr algn="ctr"/>
            <a:r>
              <a:rPr lang="pt-BR" sz="2200" b="1" dirty="0">
                <a:solidFill>
                  <a:schemeClr val="bg1"/>
                </a:solidFill>
              </a:rPr>
              <a:t>ÍNDICE PADRONIZADO DE PRECIPITAÇÃO (SPI) NO MÊS DE </a:t>
            </a:r>
          </a:p>
          <a:p>
            <a:pPr algn="ctr"/>
            <a:r>
              <a:rPr lang="pt-BR" sz="2200" b="1" dirty="0">
                <a:solidFill>
                  <a:schemeClr val="bg1"/>
                </a:solidFill>
              </a:rPr>
              <a:t>FEVEREIRO</a:t>
            </a:r>
          </a:p>
        </p:txBody>
      </p:sp>
      <p:sp>
        <p:nvSpPr>
          <p:cNvPr id="10" name="CaixaDeTexto 1">
            <a:extLst>
              <a:ext uri="{FF2B5EF4-FFF2-40B4-BE49-F238E27FC236}">
                <a16:creationId xmlns:a16="http://schemas.microsoft.com/office/drawing/2014/main" id="{CD22BC43-5774-4081-8AD5-5B344D2FDB30}"/>
              </a:ext>
            </a:extLst>
          </p:cNvPr>
          <p:cNvSpPr txBox="1"/>
          <p:nvPr/>
        </p:nvSpPr>
        <p:spPr>
          <a:xfrm>
            <a:off x="3259090" y="10039"/>
            <a:ext cx="7583754"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b="1" dirty="0">
                <a:solidFill>
                  <a:schemeClr val="tx1">
                    <a:lumMod val="95000"/>
                    <a:lumOff val="5000"/>
                  </a:schemeClr>
                </a:solidFill>
                <a:latin typeface="+mj-lt"/>
              </a:rPr>
              <a:t>Índice padronizado de precipitação (SPI) no mês de fevereiro de 2026</a:t>
            </a:r>
          </a:p>
        </p:txBody>
      </p:sp>
      <p:sp>
        <p:nvSpPr>
          <p:cNvPr id="4" name="AutoShape 2">
            <a:extLst>
              <a:ext uri="{FF2B5EF4-FFF2-40B4-BE49-F238E27FC236}">
                <a16:creationId xmlns:a16="http://schemas.microsoft.com/office/drawing/2014/main" id="{EC41E7E3-47EB-4BF1-9DE3-CAEAECAF24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2" name="Retângulo 11">
            <a:extLst>
              <a:ext uri="{FF2B5EF4-FFF2-40B4-BE49-F238E27FC236}">
                <a16:creationId xmlns:a16="http://schemas.microsoft.com/office/drawing/2014/main" id="{5C6772A8-139E-4668-988F-FF7728549416}"/>
              </a:ext>
            </a:extLst>
          </p:cNvPr>
          <p:cNvSpPr/>
          <p:nvPr/>
        </p:nvSpPr>
        <p:spPr>
          <a:xfrm>
            <a:off x="1993341" y="328321"/>
            <a:ext cx="10198659" cy="1561710"/>
          </a:xfrm>
          <a:prstGeom prst="rect">
            <a:avLst/>
          </a:prstGeom>
        </p:spPr>
        <p:txBody>
          <a:bodyPr wrap="square">
            <a:spAutoFit/>
          </a:bodyPr>
          <a:lstStyle/>
          <a:p>
            <a:pPr indent="450000" algn="just">
              <a:lnSpc>
                <a:spcPct val="150000"/>
              </a:lnSpc>
            </a:pPr>
            <a:r>
              <a:rPr lang="pt-BR" sz="1300" dirty="0">
                <a:latin typeface="+mj-lt"/>
              </a:rPr>
              <a:t>Na Figura 04 é apresentado o Índice de Precipitação Padronizado (SPI) nas escalas de 3, 6 e 12 meses para o mês de Janeiro de 2026, indicador amplamente utilizado para identificar e monitorar condições de seca em diferentes horizontes temporais. De modo geral, observou-se atenuação das condições de seca em relação ao mês anterior, principalmente nas regiões centro-norte. Entretanto, persistem áreas com déficit pluviométrico no bolsão e leste do estado, com SPI inferior a -1,3 em diferentes escalas (3, 6 e 12 meses).</a:t>
            </a:r>
          </a:p>
          <a:p>
            <a:pPr indent="450000" algn="just">
              <a:lnSpc>
                <a:spcPct val="150000"/>
              </a:lnSpc>
            </a:pPr>
            <a:endParaRPr lang="pt-BR" sz="1300" dirty="0">
              <a:latin typeface="+mj-lt"/>
            </a:endParaRPr>
          </a:p>
        </p:txBody>
      </p:sp>
      <p:sp>
        <p:nvSpPr>
          <p:cNvPr id="24" name="Google Shape;141;p29">
            <a:extLst>
              <a:ext uri="{FF2B5EF4-FFF2-40B4-BE49-F238E27FC236}">
                <a16:creationId xmlns:a16="http://schemas.microsoft.com/office/drawing/2014/main" id="{C700A8D8-28E5-45EA-A4F5-79178D8E5C0E}"/>
              </a:ext>
            </a:extLst>
          </p:cNvPr>
          <p:cNvSpPr/>
          <p:nvPr/>
        </p:nvSpPr>
        <p:spPr>
          <a:xfrm>
            <a:off x="4901299" y="2171995"/>
            <a:ext cx="4376950" cy="446700"/>
          </a:xfrm>
          <a:prstGeom prst="rect">
            <a:avLst/>
          </a:prstGeom>
          <a:noFill/>
          <a:ln>
            <a:noFill/>
          </a:ln>
        </p:spPr>
        <p:txBody>
          <a:bodyPr spcFirstLastPara="1" wrap="square" lIns="90000" tIns="45000" rIns="90000" bIns="45000" anchor="t" anchorCtr="0">
            <a:noAutofit/>
          </a:bodyPr>
          <a:lstStyle/>
          <a:p>
            <a:pPr marR="0" lvl="0" indent="0">
              <a:lnSpc>
                <a:spcPct val="100000"/>
              </a:lnSpc>
              <a:spcBef>
                <a:spcPts val="0"/>
              </a:spcBef>
              <a:spcAft>
                <a:spcPts val="0"/>
              </a:spcAft>
              <a:buNone/>
            </a:pPr>
            <a:r>
              <a:rPr lang="pt-BR" sz="1600" b="1" dirty="0">
                <a:solidFill>
                  <a:schemeClr val="tx1">
                    <a:lumMod val="95000"/>
                    <a:lumOff val="5000"/>
                  </a:schemeClr>
                </a:solidFill>
                <a:latin typeface="+mj-lt"/>
              </a:rPr>
              <a:t>Figura 04 - Índice Padronizado de Precipitação (SPI). </a:t>
            </a:r>
            <a:endParaRPr sz="1600" b="1" dirty="0">
              <a:solidFill>
                <a:schemeClr val="tx1">
                  <a:lumMod val="95000"/>
                  <a:lumOff val="5000"/>
                </a:schemeClr>
              </a:solidFill>
              <a:latin typeface="+mj-lt"/>
            </a:endParaRPr>
          </a:p>
        </p:txBody>
      </p:sp>
      <p:sp>
        <p:nvSpPr>
          <p:cNvPr id="26" name="CaixaDeTexto 25">
            <a:extLst>
              <a:ext uri="{FF2B5EF4-FFF2-40B4-BE49-F238E27FC236}">
                <a16:creationId xmlns:a16="http://schemas.microsoft.com/office/drawing/2014/main" id="{F9B14055-B340-413B-AB9B-70DC21FA095E}"/>
              </a:ext>
            </a:extLst>
          </p:cNvPr>
          <p:cNvSpPr txBox="1"/>
          <p:nvPr/>
        </p:nvSpPr>
        <p:spPr>
          <a:xfrm>
            <a:off x="3259090" y="2805552"/>
            <a:ext cx="721550" cy="307777"/>
          </a:xfrm>
          <a:prstGeom prst="rect">
            <a:avLst/>
          </a:prstGeom>
          <a:noFill/>
        </p:spPr>
        <p:txBody>
          <a:bodyPr wrap="square">
            <a:spAutoFit/>
          </a:bodyPr>
          <a:lstStyle/>
          <a:p>
            <a:pPr marR="0" lvl="0" indent="0" algn="ctr">
              <a:lnSpc>
                <a:spcPct val="100000"/>
              </a:lnSpc>
              <a:spcBef>
                <a:spcPts val="0"/>
              </a:spcBef>
              <a:spcAft>
                <a:spcPts val="0"/>
              </a:spcAft>
              <a:buNone/>
            </a:pPr>
            <a:r>
              <a:rPr lang="pt-BR" sz="1400" b="1" dirty="0">
                <a:solidFill>
                  <a:schemeClr val="tx1">
                    <a:lumMod val="95000"/>
                    <a:lumOff val="5000"/>
                  </a:schemeClr>
                </a:solidFill>
                <a:latin typeface="+mj-lt"/>
              </a:rPr>
              <a:t> (SPI-3)</a:t>
            </a:r>
          </a:p>
        </p:txBody>
      </p:sp>
      <p:sp>
        <p:nvSpPr>
          <p:cNvPr id="27" name="CaixaDeTexto 26">
            <a:extLst>
              <a:ext uri="{FF2B5EF4-FFF2-40B4-BE49-F238E27FC236}">
                <a16:creationId xmlns:a16="http://schemas.microsoft.com/office/drawing/2014/main" id="{57E7DEF9-52FD-417E-9AEC-30247880D8EE}"/>
              </a:ext>
            </a:extLst>
          </p:cNvPr>
          <p:cNvSpPr txBox="1"/>
          <p:nvPr/>
        </p:nvSpPr>
        <p:spPr>
          <a:xfrm>
            <a:off x="6633477" y="2478999"/>
            <a:ext cx="721551" cy="307777"/>
          </a:xfrm>
          <a:prstGeom prst="rect">
            <a:avLst/>
          </a:prstGeom>
          <a:noFill/>
        </p:spPr>
        <p:txBody>
          <a:bodyPr wrap="square">
            <a:spAutoFit/>
          </a:bodyPr>
          <a:lstStyle/>
          <a:p>
            <a:pPr marR="0" lvl="0" indent="0">
              <a:lnSpc>
                <a:spcPct val="100000"/>
              </a:lnSpc>
              <a:spcBef>
                <a:spcPts val="0"/>
              </a:spcBef>
              <a:spcAft>
                <a:spcPts val="0"/>
              </a:spcAft>
              <a:buNone/>
            </a:pPr>
            <a:r>
              <a:rPr lang="pt-BR" sz="1400" b="1" dirty="0">
                <a:solidFill>
                  <a:schemeClr val="tx1">
                    <a:lumMod val="95000"/>
                    <a:lumOff val="5000"/>
                  </a:schemeClr>
                </a:solidFill>
                <a:latin typeface="+mj-lt"/>
              </a:rPr>
              <a:t>(SPI-6)</a:t>
            </a:r>
          </a:p>
        </p:txBody>
      </p:sp>
      <p:sp>
        <p:nvSpPr>
          <p:cNvPr id="29" name="CaixaDeTexto 28">
            <a:extLst>
              <a:ext uri="{FF2B5EF4-FFF2-40B4-BE49-F238E27FC236}">
                <a16:creationId xmlns:a16="http://schemas.microsoft.com/office/drawing/2014/main" id="{CE85F747-F96B-421C-8913-9C7954A9AE7A}"/>
              </a:ext>
            </a:extLst>
          </p:cNvPr>
          <p:cNvSpPr txBox="1"/>
          <p:nvPr/>
        </p:nvSpPr>
        <p:spPr>
          <a:xfrm>
            <a:off x="10007868" y="2805552"/>
            <a:ext cx="805829" cy="307777"/>
          </a:xfrm>
          <a:prstGeom prst="rect">
            <a:avLst/>
          </a:prstGeom>
          <a:noFill/>
        </p:spPr>
        <p:txBody>
          <a:bodyPr wrap="square">
            <a:spAutoFit/>
          </a:bodyPr>
          <a:lstStyle/>
          <a:p>
            <a:pPr marR="0" lvl="0" indent="0">
              <a:lnSpc>
                <a:spcPct val="100000"/>
              </a:lnSpc>
              <a:spcBef>
                <a:spcPts val="0"/>
              </a:spcBef>
              <a:spcAft>
                <a:spcPts val="0"/>
              </a:spcAft>
              <a:buNone/>
            </a:pPr>
            <a:r>
              <a:rPr lang="pt-BR" sz="1400" b="1" dirty="0">
                <a:solidFill>
                  <a:schemeClr val="tx1">
                    <a:lumMod val="95000"/>
                    <a:lumOff val="5000"/>
                  </a:schemeClr>
                </a:solidFill>
                <a:latin typeface="+mj-lt"/>
              </a:rPr>
              <a:t>(SPI–12)</a:t>
            </a:r>
          </a:p>
        </p:txBody>
      </p:sp>
      <p:sp>
        <p:nvSpPr>
          <p:cNvPr id="31" name="Google Shape;139;p29">
            <a:extLst>
              <a:ext uri="{FF2B5EF4-FFF2-40B4-BE49-F238E27FC236}">
                <a16:creationId xmlns:a16="http://schemas.microsoft.com/office/drawing/2014/main" id="{F872F3FA-BB19-48FF-9506-478D006ED7C0}"/>
              </a:ext>
            </a:extLst>
          </p:cNvPr>
          <p:cNvSpPr/>
          <p:nvPr/>
        </p:nvSpPr>
        <p:spPr>
          <a:xfrm>
            <a:off x="3927178" y="6187569"/>
            <a:ext cx="6014700" cy="551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pt-BR" sz="800" b="1" dirty="0">
                <a:latin typeface="+mj-lt"/>
                <a:sym typeface="Arial"/>
              </a:rPr>
              <a:t>Fonte: </a:t>
            </a:r>
            <a:r>
              <a:rPr lang="pt-BR" sz="800" dirty="0">
                <a:latin typeface="+mj-lt"/>
              </a:rPr>
              <a:t>MERGE/CPTEC/INPE</a:t>
            </a:r>
            <a:r>
              <a:rPr lang="pt-BR" sz="800" b="1" dirty="0">
                <a:latin typeface="+mj-lt"/>
                <a:sym typeface="Arial"/>
              </a:rPr>
              <a:t>. Elaboração: </a:t>
            </a:r>
            <a:r>
              <a:rPr lang="pt-BR" sz="800" dirty="0">
                <a:latin typeface="+mj-lt"/>
                <a:sym typeface="Arial"/>
              </a:rPr>
              <a:t>CEMTEC/SEMADESC.</a:t>
            </a:r>
            <a:endParaRPr sz="800" dirty="0">
              <a:latin typeface="+mj-lt"/>
              <a:sym typeface="Arial"/>
            </a:endParaRPr>
          </a:p>
        </p:txBody>
      </p:sp>
      <p:sp>
        <p:nvSpPr>
          <p:cNvPr id="3" name="Google Shape;91;p2">
            <a:extLst>
              <a:ext uri="{FF2B5EF4-FFF2-40B4-BE49-F238E27FC236}">
                <a16:creationId xmlns:a16="http://schemas.microsoft.com/office/drawing/2014/main" id="{FA4B1407-350C-7B70-2D2F-A2FC7E5E7ECE}"/>
              </a:ext>
            </a:extLst>
          </p:cNvPr>
          <p:cNvSpPr txBox="1"/>
          <p:nvPr/>
        </p:nvSpPr>
        <p:spPr>
          <a:xfrm>
            <a:off x="1996810" y="6568569"/>
            <a:ext cx="101951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pic>
        <p:nvPicPr>
          <p:cNvPr id="2" name="Google Shape;172;p32" title="spi03_0226.png">
            <a:extLst>
              <a:ext uri="{FF2B5EF4-FFF2-40B4-BE49-F238E27FC236}">
                <a16:creationId xmlns:a16="http://schemas.microsoft.com/office/drawing/2014/main" id="{A708CB44-8578-558D-5289-B278B271534D}"/>
              </a:ext>
            </a:extLst>
          </p:cNvPr>
          <p:cNvPicPr preferRelativeResize="0"/>
          <p:nvPr/>
        </p:nvPicPr>
        <p:blipFill rotWithShape="1">
          <a:blip r:embed="rId4">
            <a:alphaModFix/>
          </a:blip>
          <a:srcRect t="10" b="10"/>
          <a:stretch/>
        </p:blipFill>
        <p:spPr>
          <a:xfrm>
            <a:off x="2245565" y="3111963"/>
            <a:ext cx="2748599" cy="2795839"/>
          </a:xfrm>
          <a:prstGeom prst="rect">
            <a:avLst/>
          </a:prstGeom>
          <a:noFill/>
          <a:ln>
            <a:noFill/>
          </a:ln>
        </p:spPr>
      </p:pic>
      <p:pic>
        <p:nvPicPr>
          <p:cNvPr id="9" name="Google Shape;173;p32" title="spi06_0226.png">
            <a:extLst>
              <a:ext uri="{FF2B5EF4-FFF2-40B4-BE49-F238E27FC236}">
                <a16:creationId xmlns:a16="http://schemas.microsoft.com/office/drawing/2014/main" id="{16F94460-84AA-03E9-0BE4-6926909FA0DE}"/>
              </a:ext>
            </a:extLst>
          </p:cNvPr>
          <p:cNvPicPr preferRelativeResize="0"/>
          <p:nvPr/>
        </p:nvPicPr>
        <p:blipFill rotWithShape="1">
          <a:blip r:embed="rId5">
            <a:alphaModFix/>
          </a:blip>
          <a:srcRect t="10" b="10"/>
          <a:stretch/>
        </p:blipFill>
        <p:spPr>
          <a:xfrm>
            <a:off x="5619954" y="2800867"/>
            <a:ext cx="2748599" cy="2795800"/>
          </a:xfrm>
          <a:prstGeom prst="rect">
            <a:avLst/>
          </a:prstGeom>
          <a:noFill/>
          <a:ln>
            <a:noFill/>
          </a:ln>
        </p:spPr>
      </p:pic>
      <p:pic>
        <p:nvPicPr>
          <p:cNvPr id="11" name="Google Shape;174;p32" title="spi12_0226.png">
            <a:extLst>
              <a:ext uri="{FF2B5EF4-FFF2-40B4-BE49-F238E27FC236}">
                <a16:creationId xmlns:a16="http://schemas.microsoft.com/office/drawing/2014/main" id="{007B0CD4-321C-EFF6-FAAF-650C7E0A7BD0}"/>
              </a:ext>
            </a:extLst>
          </p:cNvPr>
          <p:cNvPicPr preferRelativeResize="0"/>
          <p:nvPr/>
        </p:nvPicPr>
        <p:blipFill rotWithShape="1">
          <a:blip r:embed="rId6">
            <a:alphaModFix/>
          </a:blip>
          <a:srcRect t="10" b="10"/>
          <a:stretch/>
        </p:blipFill>
        <p:spPr>
          <a:xfrm>
            <a:off x="9032395" y="3113329"/>
            <a:ext cx="2756774" cy="2804155"/>
          </a:xfrm>
          <a:prstGeom prst="rect">
            <a:avLst/>
          </a:prstGeom>
          <a:noFill/>
          <a:ln>
            <a:noFill/>
          </a:ln>
        </p:spPr>
      </p:pic>
    </p:spTree>
    <p:extLst>
      <p:ext uri="{BB962C8B-B14F-4D97-AF65-F5344CB8AC3E}">
        <p14:creationId xmlns:p14="http://schemas.microsoft.com/office/powerpoint/2010/main" val="3110924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867B98E0-E211-1C65-1EBC-986E05426473}"/>
              </a:ext>
            </a:extLst>
          </p:cNvPr>
          <p:cNvPicPr/>
          <p:nvPr/>
        </p:nvPicPr>
        <p:blipFill>
          <a:blip r:embed="rId2" cstate="print"/>
          <a:stretch>
            <a:fillRect/>
          </a:stretch>
        </p:blipFill>
        <p:spPr>
          <a:xfrm>
            <a:off x="0" y="1830"/>
            <a:ext cx="12191998" cy="6856170"/>
          </a:xfrm>
          <a:prstGeom prst="rect">
            <a:avLst/>
          </a:prstGeom>
        </p:spPr>
      </p:pic>
      <p:pic>
        <p:nvPicPr>
          <p:cNvPr id="9" name="Picture 2" descr="Uma imagem contendo comida, flor, frutas&#10;&#10;Descrição gerada automaticamente">
            <a:extLst>
              <a:ext uri="{FF2B5EF4-FFF2-40B4-BE49-F238E27FC236}">
                <a16:creationId xmlns:a16="http://schemas.microsoft.com/office/drawing/2014/main" id="{E5091A4D-E49B-D2A3-7EAA-20983C179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0" t="95511" b="1"/>
          <a:stretch/>
        </p:blipFill>
        <p:spPr bwMode="auto">
          <a:xfrm>
            <a:off x="1990446" y="6555082"/>
            <a:ext cx="10200106" cy="30777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5D61FF6D-D2C4-4744-9122-3140BB327348}"/>
              </a:ext>
            </a:extLst>
          </p:cNvPr>
          <p:cNvSpPr txBox="1"/>
          <p:nvPr/>
        </p:nvSpPr>
        <p:spPr>
          <a:xfrm>
            <a:off x="0" y="302004"/>
            <a:ext cx="1982709" cy="1107996"/>
          </a:xfrm>
          <a:prstGeom prst="rect">
            <a:avLst/>
          </a:prstGeom>
          <a:noFill/>
        </p:spPr>
        <p:txBody>
          <a:bodyPr wrap="square" rtlCol="0">
            <a:spAutoFit/>
          </a:bodyPr>
          <a:lstStyle/>
          <a:p>
            <a:pPr algn="ctr"/>
            <a:r>
              <a:rPr lang="pt-BR" sz="2200" b="1" dirty="0">
                <a:solidFill>
                  <a:schemeClr val="bg1"/>
                </a:solidFill>
              </a:rPr>
              <a:t>PROGNÓSTICO PRÓXIMOS MESES</a:t>
            </a:r>
            <a:endParaRPr lang="pt-BR" sz="2200" dirty="0">
              <a:solidFill>
                <a:schemeClr val="bg1"/>
              </a:solidFill>
            </a:endParaRPr>
          </a:p>
        </p:txBody>
      </p:sp>
      <p:sp>
        <p:nvSpPr>
          <p:cNvPr id="11" name="Retângulo 10">
            <a:extLst>
              <a:ext uri="{FF2B5EF4-FFF2-40B4-BE49-F238E27FC236}">
                <a16:creationId xmlns:a16="http://schemas.microsoft.com/office/drawing/2014/main" id="{2AB98862-BE23-436C-8974-40013798A211}"/>
              </a:ext>
            </a:extLst>
          </p:cNvPr>
          <p:cNvSpPr/>
          <p:nvPr/>
        </p:nvSpPr>
        <p:spPr>
          <a:xfrm>
            <a:off x="6386883" y="6399597"/>
            <a:ext cx="1327608" cy="215444"/>
          </a:xfrm>
          <a:prstGeom prst="rect">
            <a:avLst/>
          </a:prstGeom>
        </p:spPr>
        <p:txBody>
          <a:bodyPr wrap="none">
            <a:spAutoFit/>
          </a:bodyPr>
          <a:lstStyle/>
          <a:p>
            <a:r>
              <a:rPr lang="pt-BR" sz="800" b="1" dirty="0">
                <a:latin typeface="+mj-lt"/>
                <a:ea typeface="Calibri" panose="020F0502020204030204" pitchFamily="34" charset="0"/>
              </a:rPr>
              <a:t>Fonte</a:t>
            </a:r>
            <a:r>
              <a:rPr lang="pt-BR" sz="800" dirty="0">
                <a:latin typeface="+mj-lt"/>
                <a:ea typeface="Calibri" panose="020F0502020204030204" pitchFamily="34" charset="0"/>
              </a:rPr>
              <a:t>: INMET e </a:t>
            </a:r>
            <a:r>
              <a:rPr lang="pt-BR" sz="800" dirty="0" err="1">
                <a:latin typeface="+mj-lt"/>
                <a:ea typeface="Calibri" panose="020F0502020204030204" pitchFamily="34" charset="0"/>
              </a:rPr>
              <a:t>Copernicus</a:t>
            </a:r>
            <a:r>
              <a:rPr lang="pt-BR" sz="800" dirty="0">
                <a:latin typeface="+mj-lt"/>
                <a:ea typeface="Calibri" panose="020F0502020204030204" pitchFamily="34" charset="0"/>
              </a:rPr>
              <a:t>.</a:t>
            </a:r>
            <a:endParaRPr lang="pt-BR" sz="800" dirty="0">
              <a:latin typeface="+mj-lt"/>
            </a:endParaRPr>
          </a:p>
        </p:txBody>
      </p:sp>
      <p:sp>
        <p:nvSpPr>
          <p:cNvPr id="4" name="AutoShape 2">
            <a:extLst>
              <a:ext uri="{FF2B5EF4-FFF2-40B4-BE49-F238E27FC236}">
                <a16:creationId xmlns:a16="http://schemas.microsoft.com/office/drawing/2014/main" id="{EC41E7E3-47EB-4BF1-9DE3-CAEAECAF24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Retângulo 13">
            <a:extLst>
              <a:ext uri="{FF2B5EF4-FFF2-40B4-BE49-F238E27FC236}">
                <a16:creationId xmlns:a16="http://schemas.microsoft.com/office/drawing/2014/main" id="{DE07A87B-CBCC-458A-8FF9-87AD0D0D7969}"/>
              </a:ext>
            </a:extLst>
          </p:cNvPr>
          <p:cNvSpPr/>
          <p:nvPr/>
        </p:nvSpPr>
        <p:spPr>
          <a:xfrm>
            <a:off x="1982709" y="294599"/>
            <a:ext cx="10200104" cy="2833724"/>
          </a:xfrm>
          <a:prstGeom prst="rect">
            <a:avLst/>
          </a:prstGeom>
        </p:spPr>
        <p:txBody>
          <a:bodyPr wrap="square">
            <a:spAutoFit/>
          </a:bodyPr>
          <a:lstStyle/>
          <a:p>
            <a:pPr marL="0" lvl="0" indent="450000" algn="just" rtl="0">
              <a:lnSpc>
                <a:spcPct val="150000"/>
              </a:lnSpc>
              <a:spcBef>
                <a:spcPts val="0"/>
              </a:spcBef>
              <a:spcAft>
                <a:spcPts val="0"/>
              </a:spcAft>
              <a:buNone/>
            </a:pPr>
            <a:r>
              <a:rPr lang="pt-BR" sz="1200" dirty="0">
                <a:latin typeface="+mj-lt"/>
                <a:ea typeface="Calibri" panose="020F0502020204030204" pitchFamily="34" charset="0"/>
              </a:rPr>
              <a:t>Nas Figuras 05 e 06, são apresentadas a prognóstico da precipitação e a probabilística da precipitação. A média histórica da precipitação acumulada, ou seja, a chuva que é esperada para o trimestre de Março-Abril-Maio (MAM) conforme os dados históricos baseados em períodos de 30 anos. Sob condições normais, a precipitação varia entre 200 a 400 mm na maior parte do estado, elevando-se para 400 a 500 mm nas regiões sul, sudeste e sudoeste. De acordo com o modelo ensemble da </a:t>
            </a:r>
            <a:r>
              <a:rPr lang="pt-BR" sz="1200" dirty="0" err="1">
                <a:latin typeface="+mj-lt"/>
                <a:ea typeface="Calibri" panose="020F0502020204030204" pitchFamily="34" charset="0"/>
              </a:rPr>
              <a:t>Copernicus</a:t>
            </a:r>
            <a:r>
              <a:rPr lang="pt-BR" sz="1200" dirty="0">
                <a:latin typeface="+mj-lt"/>
                <a:ea typeface="Calibri" panose="020F0502020204030204" pitchFamily="34" charset="0"/>
              </a:rPr>
              <a:t> (Figura 6), a tendência climática para o trimestre Março-Abril-Maio de 2026 indica um padrão de irregularidade espacial das chuvas em Mato Grosso do Sul. Contudo, a tendência predominante para o trimestre é de que os acumulados totais fiquem abaixo da média histórica na maior parte do território estadual.</a:t>
            </a:r>
          </a:p>
          <a:p>
            <a:pPr marL="0" lvl="0" indent="450000" algn="just" rtl="0">
              <a:lnSpc>
                <a:spcPct val="150000"/>
              </a:lnSpc>
              <a:spcBef>
                <a:spcPts val="0"/>
              </a:spcBef>
              <a:spcAft>
                <a:spcPts val="0"/>
              </a:spcAft>
              <a:buNone/>
            </a:pPr>
            <a:endParaRPr lang="pt-BR" sz="1200" dirty="0">
              <a:latin typeface="+mj-lt"/>
              <a:ea typeface="Calibri" panose="020F0502020204030204" pitchFamily="34" charset="0"/>
            </a:endParaRPr>
          </a:p>
          <a:p>
            <a:pPr marL="0" lvl="0" indent="450000" algn="just" rtl="0">
              <a:lnSpc>
                <a:spcPct val="150000"/>
              </a:lnSpc>
              <a:spcBef>
                <a:spcPts val="0"/>
              </a:spcBef>
              <a:spcAft>
                <a:spcPts val="0"/>
              </a:spcAft>
              <a:buNone/>
            </a:pPr>
            <a:endParaRPr lang="pt-BR" sz="1200" dirty="0">
              <a:latin typeface="+mj-lt"/>
              <a:ea typeface="Calibri" panose="020F0502020204030204" pitchFamily="34" charset="0"/>
            </a:endParaRPr>
          </a:p>
          <a:p>
            <a:pPr marL="0" lvl="0" indent="450000" algn="just" rtl="0">
              <a:lnSpc>
                <a:spcPct val="150000"/>
              </a:lnSpc>
              <a:spcBef>
                <a:spcPts val="0"/>
              </a:spcBef>
              <a:spcAft>
                <a:spcPts val="0"/>
              </a:spcAft>
              <a:buNone/>
            </a:pPr>
            <a:endParaRPr lang="pt-BR" sz="1200" dirty="0">
              <a:latin typeface="+mj-lt"/>
              <a:ea typeface="Calibri" panose="020F0502020204030204" pitchFamily="34" charset="0"/>
            </a:endParaRPr>
          </a:p>
          <a:p>
            <a:pPr marL="0" lvl="0" indent="450000" algn="just" rtl="0">
              <a:lnSpc>
                <a:spcPct val="150000"/>
              </a:lnSpc>
              <a:spcBef>
                <a:spcPts val="0"/>
              </a:spcBef>
              <a:spcAft>
                <a:spcPts val="0"/>
              </a:spcAft>
              <a:buNone/>
            </a:pPr>
            <a:endParaRPr lang="pt-BR" sz="1200" dirty="0">
              <a:latin typeface="+mj-lt"/>
              <a:ea typeface="Calibri" panose="020F0502020204030204" pitchFamily="34" charset="0"/>
            </a:endParaRPr>
          </a:p>
        </p:txBody>
      </p:sp>
      <p:sp>
        <p:nvSpPr>
          <p:cNvPr id="15" name="Retângulo 14">
            <a:extLst>
              <a:ext uri="{FF2B5EF4-FFF2-40B4-BE49-F238E27FC236}">
                <a16:creationId xmlns:a16="http://schemas.microsoft.com/office/drawing/2014/main" id="{57F81BDB-63A1-4660-82C8-2BDC1AF1B07F}"/>
              </a:ext>
            </a:extLst>
          </p:cNvPr>
          <p:cNvSpPr/>
          <p:nvPr/>
        </p:nvSpPr>
        <p:spPr>
          <a:xfrm>
            <a:off x="3942465" y="-92273"/>
            <a:ext cx="6001643" cy="506292"/>
          </a:xfrm>
          <a:prstGeom prst="rect">
            <a:avLst/>
          </a:prstGeom>
        </p:spPr>
        <p:txBody>
          <a:bodyPr wrap="none">
            <a:spAutoFit/>
          </a:bodyPr>
          <a:lstStyle/>
          <a:p>
            <a:pPr lvl="0" algn="just">
              <a:lnSpc>
                <a:spcPct val="150000"/>
              </a:lnSpc>
              <a:spcAft>
                <a:spcPts val="0"/>
              </a:spcAft>
            </a:pPr>
            <a:r>
              <a:rPr lang="pt-BR" sz="2000" b="1" dirty="0">
                <a:solidFill>
                  <a:schemeClr val="tx1">
                    <a:lumMod val="95000"/>
                    <a:lumOff val="5000"/>
                  </a:schemeClr>
                </a:solidFill>
                <a:latin typeface="+mj-lt"/>
                <a:ea typeface="Calibri" panose="020F0502020204030204" pitchFamily="34" charset="0"/>
              </a:rPr>
              <a:t>Prognóstico de precipitação total para os próximos meses</a:t>
            </a:r>
            <a:endParaRPr lang="pt-BR" sz="2000" dirty="0">
              <a:solidFill>
                <a:schemeClr val="tx1">
                  <a:lumMod val="95000"/>
                  <a:lumOff val="5000"/>
                </a:schemeClr>
              </a:solidFill>
              <a:latin typeface="+mj-lt"/>
              <a:ea typeface="Calibri" panose="020F0502020204030204" pitchFamily="34" charset="0"/>
            </a:endParaRPr>
          </a:p>
        </p:txBody>
      </p:sp>
      <p:sp>
        <p:nvSpPr>
          <p:cNvPr id="16" name="CaixaDeTexto 15">
            <a:extLst>
              <a:ext uri="{FF2B5EF4-FFF2-40B4-BE49-F238E27FC236}">
                <a16:creationId xmlns:a16="http://schemas.microsoft.com/office/drawing/2014/main" id="{1D3EDCF8-7BF8-4CFC-9BED-6700BAE9990C}"/>
              </a:ext>
            </a:extLst>
          </p:cNvPr>
          <p:cNvSpPr txBox="1"/>
          <p:nvPr/>
        </p:nvSpPr>
        <p:spPr>
          <a:xfrm>
            <a:off x="2476212" y="2121894"/>
            <a:ext cx="4295955" cy="313932"/>
          </a:xfrm>
          <a:prstGeom prst="rect">
            <a:avLst/>
          </a:prstGeom>
          <a:noFill/>
        </p:spPr>
        <p:txBody>
          <a:bodyPr wrap="square">
            <a:spAutoFit/>
          </a:bodyPr>
          <a:lstStyle/>
          <a:p>
            <a:r>
              <a:rPr lang="pt-BR" sz="1440" b="1" dirty="0">
                <a:solidFill>
                  <a:schemeClr val="tx1">
                    <a:lumMod val="95000"/>
                    <a:lumOff val="5000"/>
                  </a:schemeClr>
                </a:solidFill>
                <a:latin typeface="+mj-lt"/>
              </a:rPr>
              <a:t>Figura 05 – </a:t>
            </a:r>
            <a:r>
              <a:rPr lang="pt-BR" sz="1440" dirty="0">
                <a:solidFill>
                  <a:schemeClr val="tx1">
                    <a:lumMod val="95000"/>
                    <a:lumOff val="5000"/>
                  </a:schemeClr>
                </a:solidFill>
                <a:latin typeface="+mj-lt"/>
              </a:rPr>
              <a:t>Prognóstico da precipitação (MAM)</a:t>
            </a:r>
          </a:p>
        </p:txBody>
      </p:sp>
      <p:sp>
        <p:nvSpPr>
          <p:cNvPr id="24" name="CaixaDeTexto 23">
            <a:extLst>
              <a:ext uri="{FF2B5EF4-FFF2-40B4-BE49-F238E27FC236}">
                <a16:creationId xmlns:a16="http://schemas.microsoft.com/office/drawing/2014/main" id="{B13E2EE2-E28E-4858-9280-DFA738928EB4}"/>
              </a:ext>
            </a:extLst>
          </p:cNvPr>
          <p:cNvSpPr txBox="1"/>
          <p:nvPr/>
        </p:nvSpPr>
        <p:spPr>
          <a:xfrm>
            <a:off x="7634486" y="2127308"/>
            <a:ext cx="4399472" cy="313932"/>
          </a:xfrm>
          <a:prstGeom prst="rect">
            <a:avLst/>
          </a:prstGeom>
          <a:noFill/>
        </p:spPr>
        <p:txBody>
          <a:bodyPr wrap="square">
            <a:spAutoFit/>
          </a:bodyPr>
          <a:lstStyle/>
          <a:p>
            <a:r>
              <a:rPr lang="pt-BR" sz="1440" b="1" dirty="0">
                <a:solidFill>
                  <a:schemeClr val="tx1">
                    <a:lumMod val="95000"/>
                    <a:lumOff val="5000"/>
                  </a:schemeClr>
                </a:solidFill>
                <a:latin typeface="+mj-lt"/>
              </a:rPr>
              <a:t>Figura 06 – </a:t>
            </a:r>
            <a:r>
              <a:rPr lang="pt-BR" sz="1440" dirty="0">
                <a:solidFill>
                  <a:schemeClr val="tx1">
                    <a:lumMod val="95000"/>
                    <a:lumOff val="5000"/>
                  </a:schemeClr>
                </a:solidFill>
                <a:latin typeface="+mj-lt"/>
                <a:sym typeface="arial"/>
              </a:rPr>
              <a:t>Previsão probabilística da precipitação </a:t>
            </a:r>
            <a:r>
              <a:rPr lang="pt-BR" sz="1440" dirty="0">
                <a:solidFill>
                  <a:schemeClr val="tx1">
                    <a:lumMod val="95000"/>
                    <a:lumOff val="5000"/>
                  </a:schemeClr>
                </a:solidFill>
                <a:latin typeface="+mj-lt"/>
              </a:rPr>
              <a:t>(MAM)</a:t>
            </a:r>
          </a:p>
        </p:txBody>
      </p:sp>
      <p:sp>
        <p:nvSpPr>
          <p:cNvPr id="2" name="Google Shape;91;p2">
            <a:extLst>
              <a:ext uri="{FF2B5EF4-FFF2-40B4-BE49-F238E27FC236}">
                <a16:creationId xmlns:a16="http://schemas.microsoft.com/office/drawing/2014/main" id="{EEE2A30D-5550-147B-1C9D-9ED3CFC5F5B1}"/>
              </a:ext>
            </a:extLst>
          </p:cNvPr>
          <p:cNvSpPr txBox="1"/>
          <p:nvPr/>
        </p:nvSpPr>
        <p:spPr>
          <a:xfrm>
            <a:off x="1996810" y="6568569"/>
            <a:ext cx="101951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pic>
        <p:nvPicPr>
          <p:cNvPr id="8" name="Google Shape;212;p35">
            <a:extLst>
              <a:ext uri="{FF2B5EF4-FFF2-40B4-BE49-F238E27FC236}">
                <a16:creationId xmlns:a16="http://schemas.microsoft.com/office/drawing/2014/main" id="{9B89AA46-3B38-CCB5-006B-B10B3BBA6BDC}"/>
              </a:ext>
            </a:extLst>
          </p:cNvPr>
          <p:cNvPicPr preferRelativeResize="0"/>
          <p:nvPr/>
        </p:nvPicPr>
        <p:blipFill>
          <a:blip r:embed="rId4">
            <a:alphaModFix/>
          </a:blip>
          <a:srcRect t="9275"/>
          <a:stretch>
            <a:fillRect/>
          </a:stretch>
        </p:blipFill>
        <p:spPr>
          <a:xfrm>
            <a:off x="2318883" y="2449313"/>
            <a:ext cx="4068000" cy="3862800"/>
          </a:xfrm>
          <a:prstGeom prst="rect">
            <a:avLst/>
          </a:prstGeom>
          <a:noFill/>
          <a:ln>
            <a:noFill/>
          </a:ln>
        </p:spPr>
      </p:pic>
      <p:pic>
        <p:nvPicPr>
          <p:cNvPr id="10" name="Google Shape;213;p35">
            <a:extLst>
              <a:ext uri="{FF2B5EF4-FFF2-40B4-BE49-F238E27FC236}">
                <a16:creationId xmlns:a16="http://schemas.microsoft.com/office/drawing/2014/main" id="{222EAA74-5BDD-7428-6D0D-D37115B4D794}"/>
              </a:ext>
            </a:extLst>
          </p:cNvPr>
          <p:cNvPicPr preferRelativeResize="0"/>
          <p:nvPr/>
        </p:nvPicPr>
        <p:blipFill>
          <a:blip r:embed="rId5">
            <a:alphaModFix/>
          </a:blip>
          <a:srcRect t="14733"/>
          <a:stretch>
            <a:fillRect/>
          </a:stretch>
        </p:blipFill>
        <p:spPr>
          <a:xfrm>
            <a:off x="7800222" y="2435826"/>
            <a:ext cx="4068000" cy="3862800"/>
          </a:xfrm>
          <a:prstGeom prst="rect">
            <a:avLst/>
          </a:prstGeom>
          <a:noFill/>
          <a:ln>
            <a:noFill/>
          </a:ln>
        </p:spPr>
      </p:pic>
    </p:spTree>
    <p:extLst>
      <p:ext uri="{BB962C8B-B14F-4D97-AF65-F5344CB8AC3E}">
        <p14:creationId xmlns:p14="http://schemas.microsoft.com/office/powerpoint/2010/main" val="3179171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CEB9B45D-F0BF-C2DB-4D01-CFE9EBB79C6F}"/>
              </a:ext>
            </a:extLst>
          </p:cNvPr>
          <p:cNvPicPr/>
          <p:nvPr/>
        </p:nvPicPr>
        <p:blipFill>
          <a:blip r:embed="rId2" cstate="print"/>
          <a:stretch>
            <a:fillRect/>
          </a:stretch>
        </p:blipFill>
        <p:spPr>
          <a:xfrm>
            <a:off x="2" y="0"/>
            <a:ext cx="12191998" cy="6856170"/>
          </a:xfrm>
          <a:prstGeom prst="rect">
            <a:avLst/>
          </a:prstGeom>
        </p:spPr>
      </p:pic>
      <p:pic>
        <p:nvPicPr>
          <p:cNvPr id="9" name="Picture 2" descr="Uma imagem contendo comida, flor, frutas&#10;&#10;Descrição gerada automaticamente">
            <a:extLst>
              <a:ext uri="{FF2B5EF4-FFF2-40B4-BE49-F238E27FC236}">
                <a16:creationId xmlns:a16="http://schemas.microsoft.com/office/drawing/2014/main" id="{E5091A4D-E49B-D2A3-7EAA-20983C179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0" t="95511" b="1"/>
          <a:stretch/>
        </p:blipFill>
        <p:spPr bwMode="auto">
          <a:xfrm>
            <a:off x="1990446" y="6555082"/>
            <a:ext cx="10200106" cy="30777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5D61FF6D-D2C4-4744-9122-3140BB327348}"/>
              </a:ext>
            </a:extLst>
          </p:cNvPr>
          <p:cNvSpPr txBox="1"/>
          <p:nvPr/>
        </p:nvSpPr>
        <p:spPr>
          <a:xfrm>
            <a:off x="0" y="302004"/>
            <a:ext cx="1982709" cy="1107996"/>
          </a:xfrm>
          <a:prstGeom prst="rect">
            <a:avLst/>
          </a:prstGeom>
          <a:noFill/>
        </p:spPr>
        <p:txBody>
          <a:bodyPr wrap="square" rtlCol="0">
            <a:spAutoFit/>
          </a:bodyPr>
          <a:lstStyle/>
          <a:p>
            <a:pPr algn="ctr"/>
            <a:r>
              <a:rPr lang="pt-BR" sz="2200" b="1" dirty="0">
                <a:solidFill>
                  <a:schemeClr val="bg1"/>
                </a:solidFill>
              </a:rPr>
              <a:t>PROGNÓSTICO PRÓXIMOS MESES</a:t>
            </a:r>
            <a:endParaRPr lang="pt-BR" sz="2200" dirty="0">
              <a:solidFill>
                <a:schemeClr val="bg1"/>
              </a:solidFill>
            </a:endParaRPr>
          </a:p>
        </p:txBody>
      </p:sp>
      <p:sp>
        <p:nvSpPr>
          <p:cNvPr id="11" name="Retângulo 10">
            <a:extLst>
              <a:ext uri="{FF2B5EF4-FFF2-40B4-BE49-F238E27FC236}">
                <a16:creationId xmlns:a16="http://schemas.microsoft.com/office/drawing/2014/main" id="{2AB98862-BE23-436C-8974-40013798A211}"/>
              </a:ext>
            </a:extLst>
          </p:cNvPr>
          <p:cNvSpPr/>
          <p:nvPr/>
        </p:nvSpPr>
        <p:spPr>
          <a:xfrm>
            <a:off x="6386883" y="6399597"/>
            <a:ext cx="1327608" cy="215444"/>
          </a:xfrm>
          <a:prstGeom prst="rect">
            <a:avLst/>
          </a:prstGeom>
        </p:spPr>
        <p:txBody>
          <a:bodyPr wrap="none">
            <a:spAutoFit/>
          </a:bodyPr>
          <a:lstStyle/>
          <a:p>
            <a:r>
              <a:rPr lang="pt-BR" sz="800" b="1" dirty="0">
                <a:latin typeface="+mj-lt"/>
                <a:ea typeface="Calibri" panose="020F0502020204030204" pitchFamily="34" charset="0"/>
              </a:rPr>
              <a:t>Fonte</a:t>
            </a:r>
            <a:r>
              <a:rPr lang="pt-BR" sz="800" dirty="0">
                <a:latin typeface="+mj-lt"/>
                <a:ea typeface="Calibri" panose="020F0502020204030204" pitchFamily="34" charset="0"/>
              </a:rPr>
              <a:t>: INMET e </a:t>
            </a:r>
            <a:r>
              <a:rPr lang="pt-BR" sz="800" dirty="0" err="1">
                <a:latin typeface="+mj-lt"/>
                <a:ea typeface="Calibri" panose="020F0502020204030204" pitchFamily="34" charset="0"/>
              </a:rPr>
              <a:t>Copernicus</a:t>
            </a:r>
            <a:r>
              <a:rPr lang="pt-BR" sz="800" dirty="0">
                <a:latin typeface="+mj-lt"/>
                <a:ea typeface="Calibri" panose="020F0502020204030204" pitchFamily="34" charset="0"/>
              </a:rPr>
              <a:t>.</a:t>
            </a:r>
            <a:endParaRPr lang="pt-BR" sz="800" dirty="0">
              <a:latin typeface="+mj-lt"/>
            </a:endParaRPr>
          </a:p>
        </p:txBody>
      </p:sp>
      <p:sp>
        <p:nvSpPr>
          <p:cNvPr id="4" name="AutoShape 2">
            <a:extLst>
              <a:ext uri="{FF2B5EF4-FFF2-40B4-BE49-F238E27FC236}">
                <a16:creationId xmlns:a16="http://schemas.microsoft.com/office/drawing/2014/main" id="{EC41E7E3-47EB-4BF1-9DE3-CAEAECAF24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Retângulo 13">
            <a:extLst>
              <a:ext uri="{FF2B5EF4-FFF2-40B4-BE49-F238E27FC236}">
                <a16:creationId xmlns:a16="http://schemas.microsoft.com/office/drawing/2014/main" id="{DE07A87B-CBCC-458A-8FF9-87AD0D0D7969}"/>
              </a:ext>
            </a:extLst>
          </p:cNvPr>
          <p:cNvSpPr/>
          <p:nvPr/>
        </p:nvSpPr>
        <p:spPr>
          <a:xfrm>
            <a:off x="2078966" y="305792"/>
            <a:ext cx="10015268" cy="2762038"/>
          </a:xfrm>
          <a:prstGeom prst="rect">
            <a:avLst/>
          </a:prstGeom>
        </p:spPr>
        <p:txBody>
          <a:bodyPr wrap="square">
            <a:spAutoFit/>
          </a:bodyPr>
          <a:lstStyle/>
          <a:p>
            <a:pPr indent="450000" algn="just">
              <a:lnSpc>
                <a:spcPct val="150000"/>
              </a:lnSpc>
            </a:pPr>
            <a:r>
              <a:rPr lang="pt-BR" sz="1300" dirty="0">
                <a:latin typeface="+mj-lt"/>
                <a:ea typeface="Calibri" panose="020F0502020204030204" pitchFamily="34" charset="0"/>
              </a:rPr>
              <a:t>Nas Figuras 07 e 08, são apresentadas o prognóstico da temperatura e a probabilística da temperatura. Climatologicamente, em grande parte do estado, as temperaturas médias variam entre 22-26°C. Por outro lado, na região extremo sul, as temperaturas variam entre 20-22°C no trimestre de MAM. De acordo com o modelo ensemble da </a:t>
            </a:r>
            <a:r>
              <a:rPr lang="pt-BR" sz="1300" dirty="0" err="1">
                <a:latin typeface="+mj-lt"/>
                <a:ea typeface="Calibri" panose="020F0502020204030204" pitchFamily="34" charset="0"/>
              </a:rPr>
              <a:t>Copernicus</a:t>
            </a:r>
            <a:r>
              <a:rPr lang="pt-BR" sz="1300" dirty="0">
                <a:latin typeface="+mj-lt"/>
                <a:ea typeface="Calibri" panose="020F0502020204030204" pitchFamily="34" charset="0"/>
              </a:rPr>
              <a:t> (Figura 8), a tendência climática para o trimestre Março-Abril-Maio de 2026 indica temperaturas do ar próxima ou ligeiramente acima da média histórica. Dessa forma, a previsão aponta para um trimestre com condições mais quentes que o normal em Mato Grosso do Sul.</a:t>
            </a:r>
          </a:p>
          <a:p>
            <a:pPr indent="450000" algn="just">
              <a:lnSpc>
                <a:spcPct val="150000"/>
              </a:lnSpc>
            </a:pPr>
            <a:endParaRPr lang="pt-BR" sz="1300" dirty="0">
              <a:latin typeface="+mj-lt"/>
              <a:ea typeface="Calibri" panose="020F0502020204030204" pitchFamily="34" charset="0"/>
            </a:endParaRPr>
          </a:p>
          <a:p>
            <a:pPr indent="450000" algn="just">
              <a:lnSpc>
                <a:spcPct val="150000"/>
              </a:lnSpc>
            </a:pPr>
            <a:endParaRPr lang="pt-BR" sz="1300" dirty="0">
              <a:latin typeface="+mj-lt"/>
              <a:ea typeface="Calibri" panose="020F0502020204030204" pitchFamily="34" charset="0"/>
            </a:endParaRPr>
          </a:p>
          <a:p>
            <a:pPr indent="450000" algn="just">
              <a:lnSpc>
                <a:spcPct val="150000"/>
              </a:lnSpc>
            </a:pPr>
            <a:endParaRPr lang="pt-BR" sz="1300" dirty="0">
              <a:latin typeface="+mj-lt"/>
              <a:ea typeface="Calibri" panose="020F0502020204030204" pitchFamily="34" charset="0"/>
            </a:endParaRPr>
          </a:p>
          <a:p>
            <a:pPr indent="450000" algn="just">
              <a:lnSpc>
                <a:spcPct val="150000"/>
              </a:lnSpc>
            </a:pPr>
            <a:endParaRPr lang="pt-BR" sz="1300" dirty="0">
              <a:latin typeface="+mj-lt"/>
              <a:ea typeface="Calibri" panose="020F0502020204030204" pitchFamily="34" charset="0"/>
            </a:endParaRPr>
          </a:p>
        </p:txBody>
      </p:sp>
      <p:sp>
        <p:nvSpPr>
          <p:cNvPr id="15" name="Retângulo 14">
            <a:extLst>
              <a:ext uri="{FF2B5EF4-FFF2-40B4-BE49-F238E27FC236}">
                <a16:creationId xmlns:a16="http://schemas.microsoft.com/office/drawing/2014/main" id="{57F81BDB-63A1-4660-82C8-2BDC1AF1B07F}"/>
              </a:ext>
            </a:extLst>
          </p:cNvPr>
          <p:cNvSpPr/>
          <p:nvPr/>
        </p:nvSpPr>
        <p:spPr>
          <a:xfrm>
            <a:off x="3898962" y="-92273"/>
            <a:ext cx="6088654" cy="506292"/>
          </a:xfrm>
          <a:prstGeom prst="rect">
            <a:avLst/>
          </a:prstGeom>
        </p:spPr>
        <p:txBody>
          <a:bodyPr wrap="none">
            <a:spAutoFit/>
          </a:bodyPr>
          <a:lstStyle/>
          <a:p>
            <a:pPr lvl="0" algn="just">
              <a:lnSpc>
                <a:spcPct val="150000"/>
              </a:lnSpc>
              <a:spcAft>
                <a:spcPts val="0"/>
              </a:spcAft>
            </a:pPr>
            <a:r>
              <a:rPr lang="pt-BR" sz="2000" b="1" dirty="0">
                <a:solidFill>
                  <a:schemeClr val="tx1">
                    <a:lumMod val="95000"/>
                    <a:lumOff val="5000"/>
                  </a:schemeClr>
                </a:solidFill>
                <a:latin typeface="+mj-lt"/>
                <a:ea typeface="Calibri" panose="020F0502020204030204" pitchFamily="34" charset="0"/>
              </a:rPr>
              <a:t>Prognóstico de temperatura do ar para os próximos meses</a:t>
            </a:r>
            <a:endParaRPr lang="pt-BR" sz="2000" dirty="0">
              <a:solidFill>
                <a:schemeClr val="tx1">
                  <a:lumMod val="95000"/>
                  <a:lumOff val="5000"/>
                </a:schemeClr>
              </a:solidFill>
              <a:latin typeface="+mj-lt"/>
              <a:ea typeface="Calibri" panose="020F0502020204030204" pitchFamily="34" charset="0"/>
            </a:endParaRPr>
          </a:p>
        </p:txBody>
      </p:sp>
      <p:sp>
        <p:nvSpPr>
          <p:cNvPr id="16" name="CaixaDeTexto 15">
            <a:extLst>
              <a:ext uri="{FF2B5EF4-FFF2-40B4-BE49-F238E27FC236}">
                <a16:creationId xmlns:a16="http://schemas.microsoft.com/office/drawing/2014/main" id="{1D3EDCF8-7BF8-4CFC-9BED-6700BAE9990C}"/>
              </a:ext>
            </a:extLst>
          </p:cNvPr>
          <p:cNvSpPr txBox="1"/>
          <p:nvPr/>
        </p:nvSpPr>
        <p:spPr>
          <a:xfrm>
            <a:off x="2480490" y="2187353"/>
            <a:ext cx="4572001" cy="313932"/>
          </a:xfrm>
          <a:prstGeom prst="rect">
            <a:avLst/>
          </a:prstGeom>
          <a:noFill/>
        </p:spPr>
        <p:txBody>
          <a:bodyPr wrap="square">
            <a:spAutoFit/>
          </a:bodyPr>
          <a:lstStyle/>
          <a:p>
            <a:r>
              <a:rPr lang="pt-BR" sz="1440" b="1" dirty="0">
                <a:solidFill>
                  <a:schemeClr val="tx1">
                    <a:lumMod val="95000"/>
                    <a:lumOff val="5000"/>
                  </a:schemeClr>
                </a:solidFill>
                <a:latin typeface="+mj-lt"/>
              </a:rPr>
              <a:t>Figura 07 – </a:t>
            </a:r>
            <a:r>
              <a:rPr lang="pt-BR" sz="1440" b="1" dirty="0">
                <a:solidFill>
                  <a:schemeClr val="tx1">
                    <a:lumMod val="95000"/>
                    <a:lumOff val="5000"/>
                  </a:schemeClr>
                </a:solidFill>
                <a:latin typeface="+mj-lt"/>
                <a:sym typeface="arial"/>
              </a:rPr>
              <a:t> </a:t>
            </a:r>
            <a:r>
              <a:rPr lang="pt-BR" sz="1440" dirty="0">
                <a:solidFill>
                  <a:schemeClr val="tx1">
                    <a:lumMod val="95000"/>
                    <a:lumOff val="5000"/>
                  </a:schemeClr>
                </a:solidFill>
                <a:latin typeface="+mj-lt"/>
                <a:sym typeface="arial"/>
              </a:rPr>
              <a:t>Prognóstico da Temperatura </a:t>
            </a:r>
            <a:r>
              <a:rPr lang="pt-BR" sz="1440" dirty="0">
                <a:solidFill>
                  <a:schemeClr val="tx1">
                    <a:lumMod val="95000"/>
                    <a:lumOff val="5000"/>
                  </a:schemeClr>
                </a:solidFill>
                <a:latin typeface="+mj-lt"/>
              </a:rPr>
              <a:t>(MAM)</a:t>
            </a:r>
          </a:p>
        </p:txBody>
      </p:sp>
      <p:sp>
        <p:nvSpPr>
          <p:cNvPr id="24" name="CaixaDeTexto 23">
            <a:extLst>
              <a:ext uri="{FF2B5EF4-FFF2-40B4-BE49-F238E27FC236}">
                <a16:creationId xmlns:a16="http://schemas.microsoft.com/office/drawing/2014/main" id="{B13E2EE2-E28E-4858-9280-DFA738928EB4}"/>
              </a:ext>
            </a:extLst>
          </p:cNvPr>
          <p:cNvSpPr txBox="1"/>
          <p:nvPr/>
        </p:nvSpPr>
        <p:spPr>
          <a:xfrm>
            <a:off x="7499688" y="2205168"/>
            <a:ext cx="4572001" cy="313932"/>
          </a:xfrm>
          <a:prstGeom prst="rect">
            <a:avLst/>
          </a:prstGeom>
          <a:noFill/>
        </p:spPr>
        <p:txBody>
          <a:bodyPr wrap="square">
            <a:spAutoFit/>
          </a:bodyPr>
          <a:lstStyle/>
          <a:p>
            <a:r>
              <a:rPr lang="pt-BR" sz="1440" b="1" dirty="0">
                <a:solidFill>
                  <a:schemeClr val="tx1">
                    <a:lumMod val="95000"/>
                    <a:lumOff val="5000"/>
                  </a:schemeClr>
                </a:solidFill>
                <a:latin typeface="+mj-lt"/>
              </a:rPr>
              <a:t>Figura 08 – </a:t>
            </a:r>
            <a:r>
              <a:rPr lang="pt-BR" sz="1440" dirty="0">
                <a:solidFill>
                  <a:schemeClr val="tx1">
                    <a:lumMod val="95000"/>
                    <a:lumOff val="5000"/>
                  </a:schemeClr>
                </a:solidFill>
                <a:latin typeface="+mj-lt"/>
                <a:sym typeface="arial"/>
              </a:rPr>
              <a:t>Previsão probabilística da temperatura </a:t>
            </a:r>
            <a:r>
              <a:rPr lang="pt-BR" sz="1440" dirty="0">
                <a:solidFill>
                  <a:schemeClr val="tx1">
                    <a:lumMod val="95000"/>
                    <a:lumOff val="5000"/>
                  </a:schemeClr>
                </a:solidFill>
                <a:latin typeface="+mj-lt"/>
              </a:rPr>
              <a:t>(MAM)</a:t>
            </a:r>
          </a:p>
        </p:txBody>
      </p:sp>
      <p:sp>
        <p:nvSpPr>
          <p:cNvPr id="3" name="Google Shape;91;p2">
            <a:extLst>
              <a:ext uri="{FF2B5EF4-FFF2-40B4-BE49-F238E27FC236}">
                <a16:creationId xmlns:a16="http://schemas.microsoft.com/office/drawing/2014/main" id="{00BEF24D-1907-047D-AD8A-B1705668AC6A}"/>
              </a:ext>
            </a:extLst>
          </p:cNvPr>
          <p:cNvSpPr txBox="1"/>
          <p:nvPr/>
        </p:nvSpPr>
        <p:spPr>
          <a:xfrm>
            <a:off x="1996810" y="6568569"/>
            <a:ext cx="101951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pic>
        <p:nvPicPr>
          <p:cNvPr id="5" name="Google Shape;225;p36">
            <a:extLst>
              <a:ext uri="{FF2B5EF4-FFF2-40B4-BE49-F238E27FC236}">
                <a16:creationId xmlns:a16="http://schemas.microsoft.com/office/drawing/2014/main" id="{2AB638DB-EDCD-EA8D-4523-70E582367B36}"/>
              </a:ext>
            </a:extLst>
          </p:cNvPr>
          <p:cNvPicPr preferRelativeResize="0"/>
          <p:nvPr/>
        </p:nvPicPr>
        <p:blipFill>
          <a:blip r:embed="rId4">
            <a:alphaModFix/>
          </a:blip>
          <a:srcRect t="9119"/>
          <a:stretch>
            <a:fillRect/>
          </a:stretch>
        </p:blipFill>
        <p:spPr>
          <a:xfrm>
            <a:off x="2382724" y="2498289"/>
            <a:ext cx="3960000" cy="3715200"/>
          </a:xfrm>
          <a:prstGeom prst="rect">
            <a:avLst/>
          </a:prstGeom>
          <a:noFill/>
          <a:ln>
            <a:noFill/>
          </a:ln>
        </p:spPr>
      </p:pic>
      <p:pic>
        <p:nvPicPr>
          <p:cNvPr id="8" name="Google Shape;226;p36">
            <a:extLst>
              <a:ext uri="{FF2B5EF4-FFF2-40B4-BE49-F238E27FC236}">
                <a16:creationId xmlns:a16="http://schemas.microsoft.com/office/drawing/2014/main" id="{5F36FBDA-AE59-57E7-DA98-13BDCE49B583}"/>
              </a:ext>
            </a:extLst>
          </p:cNvPr>
          <p:cNvPicPr preferRelativeResize="0"/>
          <p:nvPr/>
        </p:nvPicPr>
        <p:blipFill>
          <a:blip r:embed="rId5">
            <a:alphaModFix/>
          </a:blip>
          <a:srcRect t="14194"/>
          <a:stretch>
            <a:fillRect/>
          </a:stretch>
        </p:blipFill>
        <p:spPr>
          <a:xfrm>
            <a:off x="7714491" y="2498289"/>
            <a:ext cx="3960000" cy="3715200"/>
          </a:xfrm>
          <a:prstGeom prst="rect">
            <a:avLst/>
          </a:prstGeom>
          <a:noFill/>
          <a:ln>
            <a:noFill/>
          </a:ln>
        </p:spPr>
      </p:pic>
    </p:spTree>
    <p:extLst>
      <p:ext uri="{BB962C8B-B14F-4D97-AF65-F5344CB8AC3E}">
        <p14:creationId xmlns:p14="http://schemas.microsoft.com/office/powerpoint/2010/main" val="1503108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8BEA94AD-B566-251C-2DEC-07DC30A86C95}"/>
              </a:ext>
            </a:extLst>
          </p:cNvPr>
          <p:cNvPicPr/>
          <p:nvPr/>
        </p:nvPicPr>
        <p:blipFill>
          <a:blip r:embed="rId2" cstate="print"/>
          <a:stretch>
            <a:fillRect/>
          </a:stretch>
        </p:blipFill>
        <p:spPr>
          <a:xfrm>
            <a:off x="-1" y="0"/>
            <a:ext cx="12191998" cy="6856170"/>
          </a:xfrm>
          <a:prstGeom prst="rect">
            <a:avLst/>
          </a:prstGeom>
        </p:spPr>
      </p:pic>
      <p:sp>
        <p:nvSpPr>
          <p:cNvPr id="5" name="Google Shape;223;p36">
            <a:extLst>
              <a:ext uri="{FF2B5EF4-FFF2-40B4-BE49-F238E27FC236}">
                <a16:creationId xmlns:a16="http://schemas.microsoft.com/office/drawing/2014/main" id="{F091D9C6-EDD7-F166-3E1D-2D7F4364FAA5}"/>
              </a:ext>
            </a:extLst>
          </p:cNvPr>
          <p:cNvSpPr/>
          <p:nvPr/>
        </p:nvSpPr>
        <p:spPr>
          <a:xfrm>
            <a:off x="4252157" y="-135887"/>
            <a:ext cx="5676682" cy="506292"/>
          </a:xfrm>
          <a:prstGeom prst="rect">
            <a:avLst/>
          </a:prstGeom>
        </p:spPr>
        <p:txBody>
          <a:bodyPr wrap="none">
            <a:spAutoFit/>
          </a:bodyPr>
          <a:lstStyle/>
          <a:p>
            <a:pPr algn="just">
              <a:lnSpc>
                <a:spcPct val="150000"/>
              </a:lnSpc>
            </a:pPr>
            <a:r>
              <a:rPr lang="pt-BR" sz="2000" b="1" dirty="0">
                <a:solidFill>
                  <a:schemeClr val="tx1">
                    <a:lumMod val="95000"/>
                    <a:lumOff val="5000"/>
                  </a:schemeClr>
                </a:solidFill>
                <a:latin typeface="+mj-lt"/>
                <a:ea typeface="Calibri" panose="020F0502020204030204" pitchFamily="34" charset="0"/>
              </a:rPr>
              <a:t>Previsão Probabilística do El </a:t>
            </a:r>
            <a:r>
              <a:rPr lang="pt-BR" sz="2000" b="1" dirty="0" err="1">
                <a:solidFill>
                  <a:schemeClr val="tx1">
                    <a:lumMod val="95000"/>
                    <a:lumOff val="5000"/>
                  </a:schemeClr>
                </a:solidFill>
                <a:latin typeface="+mj-lt"/>
                <a:ea typeface="Calibri" panose="020F0502020204030204" pitchFamily="34" charset="0"/>
              </a:rPr>
              <a:t>Niño</a:t>
            </a:r>
            <a:r>
              <a:rPr lang="pt-BR" sz="2000" b="1" dirty="0">
                <a:solidFill>
                  <a:schemeClr val="tx1">
                    <a:lumMod val="95000"/>
                    <a:lumOff val="5000"/>
                  </a:schemeClr>
                </a:solidFill>
                <a:latin typeface="+mj-lt"/>
                <a:ea typeface="Calibri" panose="020F0502020204030204" pitchFamily="34" charset="0"/>
              </a:rPr>
              <a:t> Oscilação Sul (ENOS)</a:t>
            </a:r>
            <a:endParaRPr sz="2000" b="1" dirty="0">
              <a:solidFill>
                <a:schemeClr val="tx1">
                  <a:lumMod val="95000"/>
                  <a:lumOff val="5000"/>
                </a:schemeClr>
              </a:solidFill>
              <a:latin typeface="+mj-lt"/>
              <a:ea typeface="Calibri" panose="020F0502020204030204" pitchFamily="34" charset="0"/>
            </a:endParaRPr>
          </a:p>
        </p:txBody>
      </p:sp>
      <p:sp>
        <p:nvSpPr>
          <p:cNvPr id="6" name="Google Shape;226;p36">
            <a:extLst>
              <a:ext uri="{FF2B5EF4-FFF2-40B4-BE49-F238E27FC236}">
                <a16:creationId xmlns:a16="http://schemas.microsoft.com/office/drawing/2014/main" id="{54E59AD6-6EED-8D29-FC40-C332FACDA146}"/>
              </a:ext>
            </a:extLst>
          </p:cNvPr>
          <p:cNvSpPr txBox="1"/>
          <p:nvPr/>
        </p:nvSpPr>
        <p:spPr>
          <a:xfrm>
            <a:off x="1982706" y="291594"/>
            <a:ext cx="10209291" cy="2400627"/>
          </a:xfrm>
          <a:prstGeom prst="rect">
            <a:avLst/>
          </a:prstGeom>
          <a:noFill/>
          <a:ln>
            <a:noFill/>
          </a:ln>
        </p:spPr>
        <p:txBody>
          <a:bodyPr spcFirstLastPara="1" wrap="square" lIns="91425" tIns="91425" rIns="91425" bIns="91425" anchor="t" anchorCtr="0">
            <a:spAutoFit/>
          </a:bodyPr>
          <a:lstStyle/>
          <a:p>
            <a:pPr marL="0" lvl="0" indent="457200" algn="just" rtl="0">
              <a:lnSpc>
                <a:spcPct val="150000"/>
              </a:lnSpc>
              <a:spcBef>
                <a:spcPts val="0"/>
              </a:spcBef>
              <a:spcAft>
                <a:spcPts val="0"/>
              </a:spcAft>
              <a:buNone/>
            </a:pPr>
            <a:r>
              <a:rPr lang="pt-BR" sz="1200" dirty="0">
                <a:latin typeface="+mj-lt"/>
              </a:rPr>
              <a:t>Em relação à previsão do fenômeno El </a:t>
            </a:r>
            <a:r>
              <a:rPr lang="pt-BR" sz="1200" dirty="0" err="1">
                <a:latin typeface="+mj-lt"/>
              </a:rPr>
              <a:t>Niño</a:t>
            </a:r>
            <a:r>
              <a:rPr lang="pt-BR" sz="1200" dirty="0">
                <a:latin typeface="+mj-lt"/>
              </a:rPr>
              <a:t> Oscilação Sul (ENOS), os modelos climáticos indicam aproximadamente 90% de probabilidade de manutenção de condições de neutralidade durante o trimestre Março–Abril–Maio de 2026 (Gráfico 19). Apesar do predomínio do cenário neutro nesse período, já há indícios de intensificação gradual das condições de El </a:t>
            </a:r>
            <a:r>
              <a:rPr lang="pt-BR" sz="1200" dirty="0" err="1">
                <a:latin typeface="+mj-lt"/>
              </a:rPr>
              <a:t>Niño</a:t>
            </a:r>
            <a:r>
              <a:rPr lang="pt-BR" sz="1200" dirty="0">
                <a:latin typeface="+mj-lt"/>
              </a:rPr>
              <a:t>, sobretudo a partir do trimestre Julho–Agosto–Setembro de 2026, o que poderá favorecer a ocorrência de episódios de ondas de calor. Ressalta-se que o ENOS não atua de forma isolada e constitui apenas uma das </a:t>
            </a:r>
            <a:r>
              <a:rPr lang="pt-BR" sz="1200" dirty="0" err="1">
                <a:latin typeface="+mj-lt"/>
              </a:rPr>
              <a:t>forçantes</a:t>
            </a:r>
            <a:r>
              <a:rPr lang="pt-BR" sz="1200" dirty="0">
                <a:latin typeface="+mj-lt"/>
              </a:rPr>
              <a:t> climáticas relevantes. No caso de Mato Grosso do Sul, sua influência ocorre de maneira indireta, modulando as condições climáticas regionais em interação com outros fatores atmosféricos e oceânicos de grande escala.</a:t>
            </a:r>
          </a:p>
          <a:p>
            <a:pPr marL="0" lvl="0" indent="457200" algn="just" rtl="0">
              <a:lnSpc>
                <a:spcPct val="150000"/>
              </a:lnSpc>
              <a:spcBef>
                <a:spcPts val="0"/>
              </a:spcBef>
              <a:spcAft>
                <a:spcPts val="0"/>
              </a:spcAft>
              <a:buNone/>
            </a:pPr>
            <a:r>
              <a:rPr lang="pt-BR" sz="1200" dirty="0">
                <a:latin typeface="+mj-lt"/>
              </a:rPr>
              <a:t> </a:t>
            </a:r>
          </a:p>
          <a:p>
            <a:pPr marL="0" lvl="0" indent="457200" algn="just" rtl="0">
              <a:lnSpc>
                <a:spcPct val="150000"/>
              </a:lnSpc>
              <a:spcBef>
                <a:spcPts val="0"/>
              </a:spcBef>
              <a:spcAft>
                <a:spcPts val="0"/>
              </a:spcAft>
              <a:buNone/>
            </a:pPr>
            <a:endParaRPr lang="pt-BR" sz="1200" dirty="0">
              <a:latin typeface="+mj-lt"/>
            </a:endParaRPr>
          </a:p>
          <a:p>
            <a:pPr marL="0" lvl="0" indent="457200" algn="just" rtl="0">
              <a:lnSpc>
                <a:spcPct val="150000"/>
              </a:lnSpc>
              <a:spcBef>
                <a:spcPts val="0"/>
              </a:spcBef>
              <a:spcAft>
                <a:spcPts val="0"/>
              </a:spcAft>
              <a:buNone/>
            </a:pPr>
            <a:endParaRPr lang="pt-BR" sz="1200" dirty="0">
              <a:latin typeface="+mj-lt"/>
            </a:endParaRPr>
          </a:p>
        </p:txBody>
      </p:sp>
      <p:sp>
        <p:nvSpPr>
          <p:cNvPr id="7" name="CaixaDeTexto 6">
            <a:extLst>
              <a:ext uri="{FF2B5EF4-FFF2-40B4-BE49-F238E27FC236}">
                <a16:creationId xmlns:a16="http://schemas.microsoft.com/office/drawing/2014/main" id="{46197F3F-7F58-DBD5-D64C-697872C6D70D}"/>
              </a:ext>
            </a:extLst>
          </p:cNvPr>
          <p:cNvSpPr txBox="1"/>
          <p:nvPr/>
        </p:nvSpPr>
        <p:spPr>
          <a:xfrm>
            <a:off x="0" y="302004"/>
            <a:ext cx="1982709" cy="769441"/>
          </a:xfrm>
          <a:prstGeom prst="rect">
            <a:avLst/>
          </a:prstGeom>
          <a:noFill/>
        </p:spPr>
        <p:txBody>
          <a:bodyPr wrap="square" rtlCol="0">
            <a:spAutoFit/>
          </a:bodyPr>
          <a:lstStyle/>
          <a:p>
            <a:pPr algn="ctr"/>
            <a:r>
              <a:rPr lang="pt-BR" sz="2200" b="1" dirty="0">
                <a:solidFill>
                  <a:schemeClr val="bg1"/>
                </a:solidFill>
              </a:rPr>
              <a:t>EFEITOS CLIMÁTICOS</a:t>
            </a:r>
            <a:endParaRPr lang="pt-BR" sz="2200" dirty="0">
              <a:solidFill>
                <a:schemeClr val="bg1"/>
              </a:solidFill>
            </a:endParaRPr>
          </a:p>
        </p:txBody>
      </p:sp>
      <p:sp>
        <p:nvSpPr>
          <p:cNvPr id="10" name="CaixaDeTexto 3">
            <a:extLst>
              <a:ext uri="{FF2B5EF4-FFF2-40B4-BE49-F238E27FC236}">
                <a16:creationId xmlns:a16="http://schemas.microsoft.com/office/drawing/2014/main" id="{CB43BDD8-CA28-5B42-5F7D-DD254D716452}"/>
              </a:ext>
            </a:extLst>
          </p:cNvPr>
          <p:cNvSpPr txBox="1">
            <a:spLocks noChangeArrowheads="1"/>
          </p:cNvSpPr>
          <p:nvPr/>
        </p:nvSpPr>
        <p:spPr bwMode="auto">
          <a:xfrm rot="-5400000">
            <a:off x="2768267" y="3798187"/>
            <a:ext cx="2001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Probabilidade (%)</a:t>
            </a:r>
            <a:endParaRPr kumimoji="0" lang="pt-BR" altLang="pt-BR" sz="1800" b="0" i="0" u="none" strike="noStrike" cap="none" normalizeH="0" baseline="0" dirty="0">
              <a:ln>
                <a:noFill/>
              </a:ln>
              <a:solidFill>
                <a:schemeClr val="tx1">
                  <a:lumMod val="95000"/>
                  <a:lumOff val="5000"/>
                </a:schemeClr>
              </a:solidFill>
              <a:effectLst/>
              <a:latin typeface="Arial" panose="020B0604020202020204" pitchFamily="34" charset="0"/>
            </a:endParaRPr>
          </a:p>
        </p:txBody>
      </p:sp>
      <p:sp>
        <p:nvSpPr>
          <p:cNvPr id="11" name="CaixaDeTexto 6">
            <a:extLst>
              <a:ext uri="{FF2B5EF4-FFF2-40B4-BE49-F238E27FC236}">
                <a16:creationId xmlns:a16="http://schemas.microsoft.com/office/drawing/2014/main" id="{14B6A54C-16F3-5ED6-106C-5D2503FFC421}"/>
              </a:ext>
            </a:extLst>
          </p:cNvPr>
          <p:cNvSpPr txBox="1">
            <a:spLocks noChangeArrowheads="1"/>
          </p:cNvSpPr>
          <p:nvPr/>
        </p:nvSpPr>
        <p:spPr bwMode="auto">
          <a:xfrm>
            <a:off x="6106185" y="5565051"/>
            <a:ext cx="1976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Trimestre</a:t>
            </a:r>
            <a:endParaRPr kumimoji="0" lang="pt-BR" altLang="pt-BR" sz="1800" b="0" i="0" u="none" strike="noStrike" cap="none" normalizeH="0" baseline="0" dirty="0">
              <a:ln>
                <a:noFill/>
              </a:ln>
              <a:effectLst/>
              <a:latin typeface="Arial" panose="020B0604020202020204" pitchFamily="34" charset="0"/>
            </a:endParaRPr>
          </a:p>
        </p:txBody>
      </p:sp>
      <p:sp>
        <p:nvSpPr>
          <p:cNvPr id="12" name="Rectangle 4">
            <a:extLst>
              <a:ext uri="{FF2B5EF4-FFF2-40B4-BE49-F238E27FC236}">
                <a16:creationId xmlns:a16="http://schemas.microsoft.com/office/drawing/2014/main" id="{838C71AA-5963-84BD-71DA-3BE648140486}"/>
              </a:ext>
            </a:extLst>
          </p:cNvPr>
          <p:cNvSpPr>
            <a:spLocks noChangeArrowheads="1"/>
          </p:cNvSpPr>
          <p:nvPr/>
        </p:nvSpPr>
        <p:spPr bwMode="auto">
          <a:xfrm>
            <a:off x="3984634" y="1907358"/>
            <a:ext cx="6551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fontAlgn="base"/>
            <a:r>
              <a:rPr lang="pt-BR" altLang="pt-BR" sz="1600" b="1" dirty="0">
                <a:solidFill>
                  <a:schemeClr val="tx1">
                    <a:lumMod val="95000"/>
                    <a:lumOff val="5000"/>
                  </a:schemeClr>
                </a:solidFill>
                <a:latin typeface="+mj-lt"/>
              </a:rPr>
              <a:t>Gráfico 19 - Previsão probabilística do El </a:t>
            </a:r>
            <a:r>
              <a:rPr lang="pt-BR" altLang="pt-BR" sz="1600" b="1" dirty="0" err="1">
                <a:solidFill>
                  <a:schemeClr val="tx1">
                    <a:lumMod val="95000"/>
                    <a:lumOff val="5000"/>
                  </a:schemeClr>
                </a:solidFill>
                <a:latin typeface="+mj-lt"/>
              </a:rPr>
              <a:t>Niño</a:t>
            </a:r>
            <a:r>
              <a:rPr lang="pt-BR" altLang="pt-BR" sz="1600" b="1" dirty="0">
                <a:solidFill>
                  <a:schemeClr val="tx1">
                    <a:lumMod val="95000"/>
                    <a:lumOff val="5000"/>
                  </a:schemeClr>
                </a:solidFill>
                <a:latin typeface="+mj-lt"/>
              </a:rPr>
              <a:t> Oscilação Sul (ENOS) trimestral</a:t>
            </a:r>
          </a:p>
        </p:txBody>
      </p:sp>
      <p:sp>
        <p:nvSpPr>
          <p:cNvPr id="17" name="Retângulo 16">
            <a:extLst>
              <a:ext uri="{FF2B5EF4-FFF2-40B4-BE49-F238E27FC236}">
                <a16:creationId xmlns:a16="http://schemas.microsoft.com/office/drawing/2014/main" id="{AD5FB04C-C094-44B3-3320-70166C341C15}"/>
              </a:ext>
            </a:extLst>
          </p:cNvPr>
          <p:cNvSpPr/>
          <p:nvPr/>
        </p:nvSpPr>
        <p:spPr>
          <a:xfrm>
            <a:off x="6687984" y="6350962"/>
            <a:ext cx="805029" cy="215444"/>
          </a:xfrm>
          <a:prstGeom prst="rect">
            <a:avLst/>
          </a:prstGeom>
        </p:spPr>
        <p:txBody>
          <a:bodyPr wrap="none">
            <a:spAutoFit/>
          </a:bodyPr>
          <a:lstStyle/>
          <a:p>
            <a:r>
              <a:rPr lang="pt-BR" sz="800" b="1" dirty="0">
                <a:latin typeface="+mj-lt"/>
                <a:ea typeface="Calibri" panose="020F0502020204030204" pitchFamily="34" charset="0"/>
              </a:rPr>
              <a:t>Fonte</a:t>
            </a:r>
            <a:r>
              <a:rPr lang="pt-BR" sz="800" dirty="0">
                <a:latin typeface="+mj-lt"/>
                <a:ea typeface="Calibri" panose="020F0502020204030204" pitchFamily="34" charset="0"/>
              </a:rPr>
              <a:t>: </a:t>
            </a:r>
            <a:r>
              <a:rPr lang="pt-BR" sz="800" dirty="0">
                <a:solidFill>
                  <a:srgbClr val="212529"/>
                </a:solidFill>
                <a:highlight>
                  <a:srgbClr val="FFFFFF"/>
                </a:highlight>
              </a:rPr>
              <a:t>CPC/IRI</a:t>
            </a:r>
            <a:r>
              <a:rPr lang="pt-BR" sz="800" dirty="0">
                <a:latin typeface="+mj-lt"/>
                <a:ea typeface="Calibri" panose="020F0502020204030204" pitchFamily="34" charset="0"/>
              </a:rPr>
              <a:t>.</a:t>
            </a:r>
            <a:endParaRPr lang="pt-BR" sz="800" dirty="0">
              <a:latin typeface="+mj-lt"/>
            </a:endParaRPr>
          </a:p>
        </p:txBody>
      </p:sp>
      <p:sp>
        <p:nvSpPr>
          <p:cNvPr id="3" name="Google Shape;91;p2">
            <a:extLst>
              <a:ext uri="{FF2B5EF4-FFF2-40B4-BE49-F238E27FC236}">
                <a16:creationId xmlns:a16="http://schemas.microsoft.com/office/drawing/2014/main" id="{31A766FF-3BC8-F739-99B9-2350A90A61D5}"/>
              </a:ext>
            </a:extLst>
          </p:cNvPr>
          <p:cNvSpPr txBox="1"/>
          <p:nvPr/>
        </p:nvSpPr>
        <p:spPr>
          <a:xfrm>
            <a:off x="1996810" y="6568569"/>
            <a:ext cx="101951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sp>
        <p:nvSpPr>
          <p:cNvPr id="14" name="Retângulo 13">
            <a:extLst>
              <a:ext uri="{FF2B5EF4-FFF2-40B4-BE49-F238E27FC236}">
                <a16:creationId xmlns:a16="http://schemas.microsoft.com/office/drawing/2014/main" id="{D24C0B0D-7ED4-A695-67F1-A11ED77FD89F}"/>
              </a:ext>
            </a:extLst>
          </p:cNvPr>
          <p:cNvSpPr/>
          <p:nvPr/>
        </p:nvSpPr>
        <p:spPr>
          <a:xfrm>
            <a:off x="5089236" y="2245912"/>
            <a:ext cx="4257964" cy="169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Google Shape;237;p37">
            <a:extLst>
              <a:ext uri="{FF2B5EF4-FFF2-40B4-BE49-F238E27FC236}">
                <a16:creationId xmlns:a16="http://schemas.microsoft.com/office/drawing/2014/main" id="{DE272005-9DC7-0DE4-BC8C-9492C07DB053}"/>
              </a:ext>
            </a:extLst>
          </p:cNvPr>
          <p:cNvPicPr preferRelativeResize="0"/>
          <p:nvPr/>
        </p:nvPicPr>
        <p:blipFill>
          <a:blip r:embed="rId3">
            <a:alphaModFix/>
          </a:blip>
          <a:srcRect l="6469" b="5716"/>
          <a:stretch>
            <a:fillRect/>
          </a:stretch>
        </p:blipFill>
        <p:spPr>
          <a:xfrm>
            <a:off x="4035720" y="2245912"/>
            <a:ext cx="6117368" cy="3560999"/>
          </a:xfrm>
          <a:prstGeom prst="rect">
            <a:avLst/>
          </a:prstGeom>
          <a:noFill/>
          <a:ln>
            <a:noFill/>
          </a:ln>
        </p:spPr>
      </p:pic>
    </p:spTree>
    <p:extLst>
      <p:ext uri="{BB962C8B-B14F-4D97-AF65-F5344CB8AC3E}">
        <p14:creationId xmlns:p14="http://schemas.microsoft.com/office/powerpoint/2010/main" val="242611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5F076C81-8161-30F7-AF88-5E7CE8C95673}"/>
              </a:ext>
            </a:extLst>
          </p:cNvPr>
          <p:cNvPicPr/>
          <p:nvPr/>
        </p:nvPicPr>
        <p:blipFill>
          <a:blip r:embed="rId3" cstate="print"/>
          <a:stretch>
            <a:fillRect/>
          </a:stretch>
        </p:blipFill>
        <p:spPr>
          <a:xfrm>
            <a:off x="-1" y="0"/>
            <a:ext cx="12191998" cy="6856170"/>
          </a:xfrm>
          <a:prstGeom prst="rect">
            <a:avLst/>
          </a:prstGeom>
        </p:spPr>
      </p:pic>
      <p:pic>
        <p:nvPicPr>
          <p:cNvPr id="3" name="Imagem 2" descr="Logotipo&#10;&#10;Descrição gerada automaticamente">
            <a:extLst>
              <a:ext uri="{FF2B5EF4-FFF2-40B4-BE49-F238E27FC236}">
                <a16:creationId xmlns:a16="http://schemas.microsoft.com/office/drawing/2014/main" id="{65593431-D44B-DDF7-A93C-8B5B7260B7A4}"/>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sp>
        <p:nvSpPr>
          <p:cNvPr id="6" name="CaixaDeTexto 5">
            <a:extLst>
              <a:ext uri="{FF2B5EF4-FFF2-40B4-BE49-F238E27FC236}">
                <a16:creationId xmlns:a16="http://schemas.microsoft.com/office/drawing/2014/main" id="{55AA302C-60DC-CE2E-0D28-142E9E2A1788}"/>
              </a:ext>
            </a:extLst>
          </p:cNvPr>
          <p:cNvSpPr txBox="1"/>
          <p:nvPr/>
        </p:nvSpPr>
        <p:spPr>
          <a:xfrm>
            <a:off x="2033945" y="61100"/>
            <a:ext cx="6119204" cy="6417206"/>
          </a:xfrm>
          <a:prstGeom prst="rect">
            <a:avLst/>
          </a:prstGeom>
          <a:noFill/>
        </p:spPr>
        <p:txBody>
          <a:bodyPr wrap="square" rtlCol="0">
            <a:spAutoFit/>
          </a:bodyPr>
          <a:lstStyle/>
          <a:p>
            <a:pPr indent="457200" algn="just">
              <a:lnSpc>
                <a:spcPct val="150000"/>
              </a:lnSpc>
            </a:pPr>
            <a:r>
              <a:rPr lang="pt-BR" sz="1450" dirty="0">
                <a:latin typeface="+mj-lt"/>
              </a:rPr>
              <a:t>Visando obter informações sobre as condições de desenvolvimento da soja, os técnicos do Projeto SIGA-MS realizam visitas diárias às diferentes regiões de cultivo no Mato Grosso do Sul. Durante essas visitas aos produtores, os técnicos de campo da APROSOJA/MS analisam diversos aspectos técnicos das lavouras de soja, com o objetivo de avaliar seu potencial produtivo. Essa avaliação é baseada na área total cultivada na propriedade e classifica as lavouras como "ruim", "regular" ou "bom".</a:t>
            </a:r>
          </a:p>
          <a:p>
            <a:pPr indent="457200" algn="just">
              <a:lnSpc>
                <a:spcPct val="150000"/>
              </a:lnSpc>
            </a:pPr>
            <a:r>
              <a:rPr lang="pt-BR" sz="1450" dirty="0">
                <a:latin typeface="+mj-lt"/>
              </a:rPr>
              <a:t>Por exemplo, para uma lavoura ser classificada como "ruim", ela deve apresentar diversos critérios negativos, tais como alta infestação de pragas (plantas daninhas, pragas e doenças) ou falhas no estande de plantas, desfolhamento excessivo, enrolamento de folhas, amarelamento precoce das plantas, entre outros defeitos que causem perdas significativas de produtividade. Uma classificação "regular" é atribuída a lavouras que apresentam poucos problemas relacionados a pragas, estande de plantas razoável e pequeno amarelamento das plantas em desenvolvimento. Já uma classificação "bom" é dada a lavouras que não possuem nenhuma das características anteriores, com plantas saudáveis e que garantem uma boa produtividade. O gráfico 01 ilustra as condições das áreas no estado de Mato Grosso do Sul.</a:t>
            </a:r>
          </a:p>
        </p:txBody>
      </p:sp>
      <p:sp>
        <p:nvSpPr>
          <p:cNvPr id="14" name="CaixaDeTexto 13">
            <a:extLst>
              <a:ext uri="{FF2B5EF4-FFF2-40B4-BE49-F238E27FC236}">
                <a16:creationId xmlns:a16="http://schemas.microsoft.com/office/drawing/2014/main" id="{4B0F3C3C-DA08-44AA-AD16-45B2CFC2E050}"/>
              </a:ext>
            </a:extLst>
          </p:cNvPr>
          <p:cNvSpPr txBox="1"/>
          <p:nvPr/>
        </p:nvSpPr>
        <p:spPr>
          <a:xfrm>
            <a:off x="-85492" y="74726"/>
            <a:ext cx="2155268" cy="1107996"/>
          </a:xfrm>
          <a:prstGeom prst="rect">
            <a:avLst/>
          </a:prstGeom>
          <a:noFill/>
        </p:spPr>
        <p:txBody>
          <a:bodyPr wrap="square" rtlCol="0">
            <a:spAutoFit/>
          </a:bodyPr>
          <a:lstStyle/>
          <a:p>
            <a:pPr algn="ctr"/>
            <a:r>
              <a:rPr lang="pt-BR" sz="2200" b="1" dirty="0">
                <a:solidFill>
                  <a:schemeClr val="bg1"/>
                </a:solidFill>
              </a:rPr>
              <a:t>CONDIÇÕES DAS LAVOURAS DE SOJA</a:t>
            </a:r>
            <a:endParaRPr lang="pt-BR" sz="2200" dirty="0">
              <a:solidFill>
                <a:schemeClr val="bg1"/>
              </a:solidFill>
              <a:latin typeface="+mj-lt"/>
            </a:endParaRPr>
          </a:p>
        </p:txBody>
      </p:sp>
      <p:sp>
        <p:nvSpPr>
          <p:cNvPr id="7" name="CaixaDeTexto 1">
            <a:extLst>
              <a:ext uri="{FF2B5EF4-FFF2-40B4-BE49-F238E27FC236}">
                <a16:creationId xmlns:a16="http://schemas.microsoft.com/office/drawing/2014/main" id="{82EECDCC-7159-C9F6-8412-C450AD09347E}"/>
              </a:ext>
            </a:extLst>
          </p:cNvPr>
          <p:cNvSpPr txBox="1"/>
          <p:nvPr/>
        </p:nvSpPr>
        <p:spPr>
          <a:xfrm>
            <a:off x="8458612" y="1890583"/>
            <a:ext cx="3814573"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50" b="1" dirty="0">
                <a:solidFill>
                  <a:schemeClr val="tx1">
                    <a:lumMod val="95000"/>
                    <a:lumOff val="5000"/>
                  </a:schemeClr>
                </a:solidFill>
                <a:latin typeface="+mj-lt"/>
              </a:rPr>
              <a:t>Gráfico 01 – </a:t>
            </a:r>
            <a:r>
              <a:rPr lang="pt-BR" sz="1450" dirty="0">
                <a:solidFill>
                  <a:schemeClr val="tx1">
                    <a:lumMod val="95000"/>
                    <a:lumOff val="5000"/>
                  </a:schemeClr>
                </a:solidFill>
                <a:latin typeface="+mj-lt"/>
              </a:rPr>
              <a:t>Condições das lavouras do estado</a:t>
            </a:r>
          </a:p>
        </p:txBody>
      </p:sp>
      <p:sp>
        <p:nvSpPr>
          <p:cNvPr id="9" name="Retângulo 8">
            <a:extLst>
              <a:ext uri="{FF2B5EF4-FFF2-40B4-BE49-F238E27FC236}">
                <a16:creationId xmlns:a16="http://schemas.microsoft.com/office/drawing/2014/main" id="{2699CBD8-1F85-85BE-1103-9ECD74F9F35B}"/>
              </a:ext>
            </a:extLst>
          </p:cNvPr>
          <p:cNvSpPr/>
          <p:nvPr/>
        </p:nvSpPr>
        <p:spPr>
          <a:xfrm>
            <a:off x="8349123" y="5260475"/>
            <a:ext cx="3740131"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sp>
        <p:nvSpPr>
          <p:cNvPr id="5" name="Google Shape;91;p2">
            <a:extLst>
              <a:ext uri="{FF2B5EF4-FFF2-40B4-BE49-F238E27FC236}">
                <a16:creationId xmlns:a16="http://schemas.microsoft.com/office/drawing/2014/main" id="{0A6E81CE-DB59-A59D-BE59-CA396F45F766}"/>
              </a:ext>
            </a:extLst>
          </p:cNvPr>
          <p:cNvSpPr txBox="1"/>
          <p:nvPr/>
        </p:nvSpPr>
        <p:spPr>
          <a:xfrm>
            <a:off x="2033945" y="6550223"/>
            <a:ext cx="1015805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pic>
        <p:nvPicPr>
          <p:cNvPr id="396" name="Imagem 395" descr="Forma&#10;&#10;O conteúdo gerado por IA pode estar incorreto.">
            <a:extLst>
              <a:ext uri="{FF2B5EF4-FFF2-40B4-BE49-F238E27FC236}">
                <a16:creationId xmlns:a16="http://schemas.microsoft.com/office/drawing/2014/main" id="{A88C881A-2B74-589B-794D-93C45ED3B28D}"/>
              </a:ext>
            </a:extLst>
          </p:cNvPr>
          <p:cNvPicPr>
            <a:picLocks noChangeAspect="1"/>
          </p:cNvPicPr>
          <p:nvPr/>
        </p:nvPicPr>
        <p:blipFill>
          <a:blip r:embed="rId5">
            <a:extLst>
              <a:ext uri="{28A0092B-C50C-407E-A947-70E740481C1C}">
                <a14:useLocalDpi xmlns:a14="http://schemas.microsoft.com/office/drawing/2010/main" val="0"/>
              </a:ext>
            </a:extLst>
          </a:blip>
          <a:srcRect l="5721" t="3334" r="6506" b="3094"/>
          <a:stretch>
            <a:fillRect/>
          </a:stretch>
        </p:blipFill>
        <p:spPr>
          <a:xfrm>
            <a:off x="-284726" y="1466024"/>
            <a:ext cx="2451854" cy="1848224"/>
          </a:xfrm>
          <a:prstGeom prst="rect">
            <a:avLst/>
          </a:prstGeom>
        </p:spPr>
      </p:pic>
      <p:graphicFrame>
        <p:nvGraphicFramePr>
          <p:cNvPr id="8" name="Gráfico 7">
            <a:extLst>
              <a:ext uri="{FF2B5EF4-FFF2-40B4-BE49-F238E27FC236}">
                <a16:creationId xmlns:a16="http://schemas.microsoft.com/office/drawing/2014/main" id="{9AF68797-CB29-4819-9C97-535874F6AAF1}"/>
              </a:ext>
            </a:extLst>
          </p:cNvPr>
          <p:cNvGraphicFramePr>
            <a:graphicFrameLocks/>
          </p:cNvGraphicFramePr>
          <p:nvPr>
            <p:extLst>
              <p:ext uri="{D42A27DB-BD31-4B8C-83A1-F6EECF244321}">
                <p14:modId xmlns:p14="http://schemas.microsoft.com/office/powerpoint/2010/main" val="1246156185"/>
              </p:ext>
            </p:extLst>
          </p:nvPr>
        </p:nvGraphicFramePr>
        <p:xfrm>
          <a:off x="8108556" y="2041593"/>
          <a:ext cx="3980698" cy="309230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97269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27B75368-5053-564A-C089-C4923CC61794}"/>
              </a:ext>
            </a:extLst>
          </p:cNvPr>
          <p:cNvPicPr/>
          <p:nvPr/>
        </p:nvPicPr>
        <p:blipFill>
          <a:blip r:embed="rId2" cstate="print"/>
          <a:stretch>
            <a:fillRect/>
          </a:stretch>
        </p:blipFill>
        <p:spPr>
          <a:xfrm>
            <a:off x="2" y="0"/>
            <a:ext cx="12191998" cy="6856170"/>
          </a:xfrm>
          <a:prstGeom prst="rect">
            <a:avLst/>
          </a:prstGeom>
        </p:spPr>
      </p:pic>
      <p:pic>
        <p:nvPicPr>
          <p:cNvPr id="3" name="Picture 2" descr="Uma imagem contendo comida, flor, frutas&#10;&#10;Descrição gerada automaticamente">
            <a:extLst>
              <a:ext uri="{FF2B5EF4-FFF2-40B4-BE49-F238E27FC236}">
                <a16:creationId xmlns:a16="http://schemas.microsoft.com/office/drawing/2014/main" id="{4175A264-EE78-1D83-EDA4-5D4D81BE60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0" t="95511" b="1"/>
          <a:stretch/>
        </p:blipFill>
        <p:spPr bwMode="auto">
          <a:xfrm>
            <a:off x="1990446" y="6555082"/>
            <a:ext cx="10200106" cy="30777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5D61FF6D-D2C4-4744-9122-3140BB327348}"/>
              </a:ext>
            </a:extLst>
          </p:cNvPr>
          <p:cNvSpPr txBox="1"/>
          <p:nvPr/>
        </p:nvSpPr>
        <p:spPr>
          <a:xfrm>
            <a:off x="109057" y="302004"/>
            <a:ext cx="1812022" cy="523220"/>
          </a:xfrm>
          <a:prstGeom prst="rect">
            <a:avLst/>
          </a:prstGeom>
          <a:noFill/>
        </p:spPr>
        <p:txBody>
          <a:bodyPr wrap="square" rtlCol="0">
            <a:spAutoFit/>
          </a:bodyPr>
          <a:lstStyle>
            <a:defPPr>
              <a:defRPr lang="pt-BR"/>
            </a:defPPr>
            <a:lvl1pPr algn="ctr">
              <a:defRPr sz="2200" b="1">
                <a:solidFill>
                  <a:schemeClr val="bg1"/>
                </a:solidFill>
              </a:defRPr>
            </a:lvl1pPr>
          </a:lstStyle>
          <a:p>
            <a:r>
              <a:rPr lang="pt-BR" dirty="0"/>
              <a:t>TEMPO</a:t>
            </a:r>
          </a:p>
        </p:txBody>
      </p:sp>
      <p:sp>
        <p:nvSpPr>
          <p:cNvPr id="10" name="CaixaDeTexto 1">
            <a:extLst>
              <a:ext uri="{FF2B5EF4-FFF2-40B4-BE49-F238E27FC236}">
                <a16:creationId xmlns:a16="http://schemas.microsoft.com/office/drawing/2014/main" id="{CD22BC43-5774-4081-8AD5-5B344D2FDB30}"/>
              </a:ext>
            </a:extLst>
          </p:cNvPr>
          <p:cNvSpPr txBox="1"/>
          <p:nvPr/>
        </p:nvSpPr>
        <p:spPr>
          <a:xfrm>
            <a:off x="4055912" y="4210966"/>
            <a:ext cx="5523801" cy="338554"/>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600" b="1" dirty="0">
                <a:solidFill>
                  <a:schemeClr val="tx1">
                    <a:lumMod val="95000"/>
                    <a:lumOff val="5000"/>
                  </a:schemeClr>
                </a:solidFill>
                <a:latin typeface="+mj-lt"/>
              </a:rPr>
              <a:t>Figura 09 - Previsão do tempo para o Mato Grosso do Sul</a:t>
            </a:r>
          </a:p>
        </p:txBody>
      </p:sp>
      <p:sp>
        <p:nvSpPr>
          <p:cNvPr id="8" name="AutoShape 6">
            <a:extLst>
              <a:ext uri="{FF2B5EF4-FFF2-40B4-BE49-F238E27FC236}">
                <a16:creationId xmlns:a16="http://schemas.microsoft.com/office/drawing/2014/main" id="{B9D692FD-2B01-4354-AC98-C1870E77F8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10">
            <a:extLst>
              <a:ext uri="{FF2B5EF4-FFF2-40B4-BE49-F238E27FC236}">
                <a16:creationId xmlns:a16="http://schemas.microsoft.com/office/drawing/2014/main" id="{3B40B6EA-16EB-40F8-8164-CA08DDF1257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2">
            <a:extLst>
              <a:ext uri="{FF2B5EF4-FFF2-40B4-BE49-F238E27FC236}">
                <a16:creationId xmlns:a16="http://schemas.microsoft.com/office/drawing/2014/main" id="{F61BF244-578B-4D01-A64A-D3E379F5536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2" name="Retângulo 11">
            <a:extLst>
              <a:ext uri="{FF2B5EF4-FFF2-40B4-BE49-F238E27FC236}">
                <a16:creationId xmlns:a16="http://schemas.microsoft.com/office/drawing/2014/main" id="{AC1095CB-73CC-4EBB-AF2D-9720C15E6D9C}"/>
              </a:ext>
            </a:extLst>
          </p:cNvPr>
          <p:cNvSpPr/>
          <p:nvPr/>
        </p:nvSpPr>
        <p:spPr>
          <a:xfrm>
            <a:off x="5659137" y="6326151"/>
            <a:ext cx="2844048" cy="215444"/>
          </a:xfrm>
          <a:prstGeom prst="rect">
            <a:avLst/>
          </a:prstGeom>
        </p:spPr>
        <p:txBody>
          <a:bodyPr wrap="none">
            <a:spAutoFit/>
          </a:bodyPr>
          <a:lstStyle/>
          <a:p>
            <a:r>
              <a:rPr lang="pt-BR" sz="800" b="1" dirty="0">
                <a:latin typeface="+mj-lt"/>
                <a:ea typeface="Calibri" panose="020F0502020204030204" pitchFamily="34" charset="0"/>
              </a:rPr>
              <a:t>Fonte: </a:t>
            </a:r>
            <a:r>
              <a:rPr lang="pt-BR" sz="800" dirty="0">
                <a:latin typeface="+mj-lt"/>
                <a:ea typeface="Calibri" panose="020F0502020204030204" pitchFamily="34" charset="0"/>
              </a:rPr>
              <a:t>Modelos ECMWF e GFS. </a:t>
            </a:r>
            <a:r>
              <a:rPr lang="pt-BR" sz="800" b="1" dirty="0">
                <a:latin typeface="+mj-lt"/>
                <a:ea typeface="Calibri" panose="020F0502020204030204" pitchFamily="34" charset="0"/>
              </a:rPr>
              <a:t>Elaboração: </a:t>
            </a:r>
            <a:r>
              <a:rPr lang="pt-BR" sz="800" dirty="0">
                <a:latin typeface="+mj-lt"/>
                <a:ea typeface="Calibri" panose="020F0502020204030204" pitchFamily="34" charset="0"/>
              </a:rPr>
              <a:t>CEMTEC/SEMADESC.</a:t>
            </a:r>
          </a:p>
        </p:txBody>
      </p:sp>
      <p:sp>
        <p:nvSpPr>
          <p:cNvPr id="20" name="CaixaDeTexto 19">
            <a:extLst>
              <a:ext uri="{FF2B5EF4-FFF2-40B4-BE49-F238E27FC236}">
                <a16:creationId xmlns:a16="http://schemas.microsoft.com/office/drawing/2014/main" id="{02657518-3A21-F53D-0BEF-6A9F7B4CE8F9}"/>
              </a:ext>
            </a:extLst>
          </p:cNvPr>
          <p:cNvSpPr txBox="1"/>
          <p:nvPr/>
        </p:nvSpPr>
        <p:spPr>
          <a:xfrm>
            <a:off x="4063880" y="-23667"/>
            <a:ext cx="6075947" cy="40011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200"/>
              <a:buFont typeface="Arial"/>
              <a:buNone/>
            </a:pPr>
            <a:r>
              <a:rPr lang="pt-BR" sz="2000" b="1" dirty="0">
                <a:solidFill>
                  <a:schemeClr val="tx1">
                    <a:lumMod val="95000"/>
                    <a:lumOff val="5000"/>
                  </a:schemeClr>
                </a:solidFill>
                <a:latin typeface="+mj-lt"/>
                <a:sym typeface="Arial"/>
              </a:rPr>
              <a:t>Previsão do tempo para o estado do Mato Grosso do Sul</a:t>
            </a:r>
          </a:p>
        </p:txBody>
      </p:sp>
      <p:sp>
        <p:nvSpPr>
          <p:cNvPr id="21" name="Google Shape;91;p2">
            <a:extLst>
              <a:ext uri="{FF2B5EF4-FFF2-40B4-BE49-F238E27FC236}">
                <a16:creationId xmlns:a16="http://schemas.microsoft.com/office/drawing/2014/main" id="{73F412E7-6A8F-BDCA-D906-C7B46AEFC8EC}"/>
              </a:ext>
            </a:extLst>
          </p:cNvPr>
          <p:cNvSpPr txBox="1"/>
          <p:nvPr/>
        </p:nvSpPr>
        <p:spPr>
          <a:xfrm>
            <a:off x="1996810" y="6568569"/>
            <a:ext cx="101951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sp>
        <p:nvSpPr>
          <p:cNvPr id="7" name="CaixaDeTexto 6">
            <a:extLst>
              <a:ext uri="{FF2B5EF4-FFF2-40B4-BE49-F238E27FC236}">
                <a16:creationId xmlns:a16="http://schemas.microsoft.com/office/drawing/2014/main" id="{B09ED9D6-D4C6-9EE1-A554-134C5A4AE8D1}"/>
              </a:ext>
            </a:extLst>
          </p:cNvPr>
          <p:cNvSpPr txBox="1"/>
          <p:nvPr/>
        </p:nvSpPr>
        <p:spPr>
          <a:xfrm>
            <a:off x="2114390" y="321292"/>
            <a:ext cx="9952218" cy="3785652"/>
          </a:xfrm>
          <a:prstGeom prst="rect">
            <a:avLst/>
          </a:prstGeom>
          <a:noFill/>
        </p:spPr>
        <p:txBody>
          <a:bodyPr wrap="square">
            <a:spAutoFit/>
          </a:bodyPr>
          <a:lstStyle/>
          <a:p>
            <a:pPr indent="450000" algn="just">
              <a:buClr>
                <a:schemeClr val="dk1"/>
              </a:buClr>
              <a:buSzPts val="1200"/>
            </a:pPr>
            <a:r>
              <a:rPr lang="pt-BR" dirty="0">
                <a:latin typeface="+mj-lt"/>
                <a:sym typeface="Arial"/>
              </a:rPr>
              <a:t>Segunda (09/03) a Sexta-Feira (13/03): A previsão indica uma semana com tempo mais instável em Mato Grosso do Sul, associada a temperaturas mais amenas quando comparadas às registradas na última semana. As temperaturas máximas tendem a permanecer abaixo dos 30°C na maior parte das regiões do estado. Na região sudoeste, as temperaturas tendem estar mais altas com valores que podem atingir 29-32°C.</a:t>
            </a:r>
          </a:p>
          <a:p>
            <a:pPr indent="450000" algn="just">
              <a:buClr>
                <a:schemeClr val="dk1"/>
              </a:buClr>
              <a:buSzPts val="1200"/>
            </a:pPr>
            <a:r>
              <a:rPr lang="pt-BR" dirty="0">
                <a:latin typeface="+mj-lt"/>
                <a:sym typeface="Arial"/>
              </a:rPr>
              <a:t>A atuação do fluxo de ar quente e úmido, combinada com a presença de sistemas de baixa pressão atmosférica, favorece a formação de áreas de instabilidade, aumentando a frequência das chuvas ao longo desta semana. Há previsão de acumulados significativos de chuva, que podem ultrapassar os 40 a 50 mm em 24 horas. De forma pontual, não se descartam chuvas mais intensas e tempestades, que podem vir acompanhadas de descargas elétricas atmosféricas e rajadas de vento. Os ventos atuam do quadrante leste com velocidades que variam entre 30-50 km/h, com possibilidade de rajadas pontuais superiores a 50 km/h.</a:t>
            </a:r>
          </a:p>
          <a:p>
            <a:pPr indent="450000" algn="just">
              <a:buClr>
                <a:schemeClr val="dk1"/>
              </a:buClr>
              <a:buSzPts val="1200"/>
            </a:pPr>
            <a:endParaRPr lang="pt-BR" sz="2400" dirty="0">
              <a:latin typeface="+mj-lt"/>
              <a:sym typeface="Arial"/>
            </a:endParaRPr>
          </a:p>
        </p:txBody>
      </p:sp>
      <p:pic>
        <p:nvPicPr>
          <p:cNvPr id="5" name="Google Shape;186;p33" title="130326.png">
            <a:extLst>
              <a:ext uri="{FF2B5EF4-FFF2-40B4-BE49-F238E27FC236}">
                <a16:creationId xmlns:a16="http://schemas.microsoft.com/office/drawing/2014/main" id="{32FBD94F-B18B-746F-D080-B945F33A5067}"/>
              </a:ext>
            </a:extLst>
          </p:cNvPr>
          <p:cNvPicPr preferRelativeResize="0"/>
          <p:nvPr/>
        </p:nvPicPr>
        <p:blipFill rotWithShape="1">
          <a:blip r:embed="rId4">
            <a:alphaModFix/>
          </a:blip>
          <a:srcRect/>
          <a:stretch/>
        </p:blipFill>
        <p:spPr>
          <a:xfrm>
            <a:off x="9655078" y="4549520"/>
            <a:ext cx="2542003" cy="1797250"/>
          </a:xfrm>
          <a:prstGeom prst="rect">
            <a:avLst/>
          </a:prstGeom>
          <a:noFill/>
          <a:ln>
            <a:noFill/>
          </a:ln>
        </p:spPr>
      </p:pic>
      <p:pic>
        <p:nvPicPr>
          <p:cNvPr id="9" name="Google Shape;187;p33" title="100326.png">
            <a:extLst>
              <a:ext uri="{FF2B5EF4-FFF2-40B4-BE49-F238E27FC236}">
                <a16:creationId xmlns:a16="http://schemas.microsoft.com/office/drawing/2014/main" id="{E337ABF5-C881-F585-F3A7-303F7DD3B024}"/>
              </a:ext>
            </a:extLst>
          </p:cNvPr>
          <p:cNvPicPr preferRelativeResize="0"/>
          <p:nvPr/>
        </p:nvPicPr>
        <p:blipFill rotWithShape="1">
          <a:blip r:embed="rId5">
            <a:alphaModFix/>
          </a:blip>
          <a:srcRect l="10" r="20"/>
          <a:stretch/>
        </p:blipFill>
        <p:spPr>
          <a:xfrm>
            <a:off x="2004581" y="4550984"/>
            <a:ext cx="2541225" cy="1797229"/>
          </a:xfrm>
          <a:prstGeom prst="rect">
            <a:avLst/>
          </a:prstGeom>
          <a:noFill/>
          <a:ln>
            <a:noFill/>
          </a:ln>
        </p:spPr>
      </p:pic>
      <p:pic>
        <p:nvPicPr>
          <p:cNvPr id="13" name="Google Shape;188;p33" title="110326.png">
            <a:extLst>
              <a:ext uri="{FF2B5EF4-FFF2-40B4-BE49-F238E27FC236}">
                <a16:creationId xmlns:a16="http://schemas.microsoft.com/office/drawing/2014/main" id="{F733EFC5-390F-A3D8-01C5-C3D8DC9ACEDF}"/>
              </a:ext>
            </a:extLst>
          </p:cNvPr>
          <p:cNvPicPr preferRelativeResize="0"/>
          <p:nvPr/>
        </p:nvPicPr>
        <p:blipFill rotWithShape="1">
          <a:blip r:embed="rId6">
            <a:alphaModFix/>
          </a:blip>
          <a:srcRect l="10" r="20"/>
          <a:stretch/>
        </p:blipFill>
        <p:spPr>
          <a:xfrm>
            <a:off x="4550887" y="4549520"/>
            <a:ext cx="2541225" cy="1797250"/>
          </a:xfrm>
          <a:prstGeom prst="rect">
            <a:avLst/>
          </a:prstGeom>
          <a:noFill/>
          <a:ln>
            <a:noFill/>
          </a:ln>
        </p:spPr>
      </p:pic>
      <p:pic>
        <p:nvPicPr>
          <p:cNvPr id="15" name="Google Shape;189;p33" title="120326.png">
            <a:extLst>
              <a:ext uri="{FF2B5EF4-FFF2-40B4-BE49-F238E27FC236}">
                <a16:creationId xmlns:a16="http://schemas.microsoft.com/office/drawing/2014/main" id="{B4285957-4DE5-2E00-1AAF-AE44EBA62A31}"/>
              </a:ext>
            </a:extLst>
          </p:cNvPr>
          <p:cNvPicPr preferRelativeResize="0"/>
          <p:nvPr/>
        </p:nvPicPr>
        <p:blipFill rotWithShape="1">
          <a:blip r:embed="rId7">
            <a:alphaModFix/>
          </a:blip>
          <a:srcRect l="10" r="20"/>
          <a:stretch/>
        </p:blipFill>
        <p:spPr>
          <a:xfrm>
            <a:off x="7108772" y="4550963"/>
            <a:ext cx="2541225" cy="1797243"/>
          </a:xfrm>
          <a:prstGeom prst="rect">
            <a:avLst/>
          </a:prstGeom>
          <a:noFill/>
          <a:ln>
            <a:noFill/>
          </a:ln>
        </p:spPr>
      </p:pic>
    </p:spTree>
    <p:extLst>
      <p:ext uri="{BB962C8B-B14F-4D97-AF65-F5344CB8AC3E}">
        <p14:creationId xmlns:p14="http://schemas.microsoft.com/office/powerpoint/2010/main" val="1649875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0EFDC832-F384-6354-46EC-D2B3A0522FF8}"/>
              </a:ext>
            </a:extLst>
          </p:cNvPr>
          <p:cNvPicPr/>
          <p:nvPr/>
        </p:nvPicPr>
        <p:blipFill>
          <a:blip r:embed="rId2" cstate="print"/>
          <a:stretch>
            <a:fillRect/>
          </a:stretch>
        </p:blipFill>
        <p:spPr>
          <a:xfrm>
            <a:off x="-1449" y="0"/>
            <a:ext cx="12191998" cy="6856170"/>
          </a:xfrm>
          <a:prstGeom prst="rect">
            <a:avLst/>
          </a:prstGeom>
        </p:spPr>
      </p:pic>
      <p:pic>
        <p:nvPicPr>
          <p:cNvPr id="11" name="Picture 2" descr="Uma imagem contendo comida, flor, frutas&#10;&#10;Descrição gerada automaticamente">
            <a:extLst>
              <a:ext uri="{FF2B5EF4-FFF2-40B4-BE49-F238E27FC236}">
                <a16:creationId xmlns:a16="http://schemas.microsoft.com/office/drawing/2014/main" id="{D6014D44-6C6D-F8D7-642E-541D446D68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0" t="95511" b="1"/>
          <a:stretch/>
        </p:blipFill>
        <p:spPr bwMode="auto">
          <a:xfrm>
            <a:off x="1990446" y="6555082"/>
            <a:ext cx="10200106" cy="30777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5D61FF6D-D2C4-4744-9122-3140BB327348}"/>
              </a:ext>
            </a:extLst>
          </p:cNvPr>
          <p:cNvSpPr txBox="1"/>
          <p:nvPr/>
        </p:nvSpPr>
        <p:spPr>
          <a:xfrm>
            <a:off x="109057" y="302004"/>
            <a:ext cx="1812022" cy="523220"/>
          </a:xfrm>
          <a:prstGeom prst="rect">
            <a:avLst/>
          </a:prstGeom>
          <a:noFill/>
        </p:spPr>
        <p:txBody>
          <a:bodyPr wrap="square" rtlCol="0">
            <a:spAutoFit/>
          </a:bodyPr>
          <a:lstStyle>
            <a:defPPr>
              <a:defRPr lang="pt-BR"/>
            </a:defPPr>
            <a:lvl1pPr algn="ctr">
              <a:defRPr sz="2200" b="1">
                <a:solidFill>
                  <a:schemeClr val="bg1"/>
                </a:solidFill>
              </a:defRPr>
            </a:lvl1pPr>
          </a:lstStyle>
          <a:p>
            <a:r>
              <a:rPr lang="pt-BR" dirty="0"/>
              <a:t>TEMPO</a:t>
            </a:r>
          </a:p>
        </p:txBody>
      </p:sp>
      <p:sp>
        <p:nvSpPr>
          <p:cNvPr id="10" name="CaixaDeTexto 1">
            <a:extLst>
              <a:ext uri="{FF2B5EF4-FFF2-40B4-BE49-F238E27FC236}">
                <a16:creationId xmlns:a16="http://schemas.microsoft.com/office/drawing/2014/main" id="{CD22BC43-5774-4081-8AD5-5B344D2FDB30}"/>
              </a:ext>
            </a:extLst>
          </p:cNvPr>
          <p:cNvSpPr txBox="1"/>
          <p:nvPr/>
        </p:nvSpPr>
        <p:spPr>
          <a:xfrm>
            <a:off x="4165256" y="-41678"/>
            <a:ext cx="5850486"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b="1" dirty="0">
                <a:solidFill>
                  <a:schemeClr val="tx1">
                    <a:lumMod val="95000"/>
                    <a:lumOff val="5000"/>
                  </a:schemeClr>
                </a:solidFill>
                <a:latin typeface="+mj-lt"/>
              </a:rPr>
              <a:t>Previsão do tempo estendida para o estado</a:t>
            </a:r>
          </a:p>
        </p:txBody>
      </p:sp>
      <p:sp>
        <p:nvSpPr>
          <p:cNvPr id="4" name="AutoShape 4">
            <a:extLst>
              <a:ext uri="{FF2B5EF4-FFF2-40B4-BE49-F238E27FC236}">
                <a16:creationId xmlns:a16="http://schemas.microsoft.com/office/drawing/2014/main" id="{2526DC24-B601-4D4B-AEEC-8762B54A21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6">
            <a:extLst>
              <a:ext uri="{FF2B5EF4-FFF2-40B4-BE49-F238E27FC236}">
                <a16:creationId xmlns:a16="http://schemas.microsoft.com/office/drawing/2014/main" id="{EC3DBA65-C976-4A1D-8BCA-DBC3E2BF44C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AutoShape 8">
            <a:extLst>
              <a:ext uri="{FF2B5EF4-FFF2-40B4-BE49-F238E27FC236}">
                <a16:creationId xmlns:a16="http://schemas.microsoft.com/office/drawing/2014/main" id="{1BC9CBD7-BFC0-4545-9BA5-3ACC46D4218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4" name="CaixaDeTexto 23">
            <a:extLst>
              <a:ext uri="{FF2B5EF4-FFF2-40B4-BE49-F238E27FC236}">
                <a16:creationId xmlns:a16="http://schemas.microsoft.com/office/drawing/2014/main" id="{38B237F9-1FA5-9C0B-110C-282A3924C3B9}"/>
              </a:ext>
            </a:extLst>
          </p:cNvPr>
          <p:cNvSpPr txBox="1"/>
          <p:nvPr/>
        </p:nvSpPr>
        <p:spPr>
          <a:xfrm>
            <a:off x="1990443" y="4945200"/>
            <a:ext cx="10200106" cy="833754"/>
          </a:xfrm>
          <a:prstGeom prst="rect">
            <a:avLst/>
          </a:prstGeom>
          <a:noFill/>
        </p:spPr>
        <p:txBody>
          <a:bodyPr wrap="square">
            <a:spAutoFit/>
          </a:bodyPr>
          <a:lstStyle/>
          <a:p>
            <a:pPr marR="101600" indent="457200" algn="just">
              <a:lnSpc>
                <a:spcPct val="137916"/>
              </a:lnSpc>
              <a:spcBef>
                <a:spcPts val="980"/>
              </a:spcBef>
            </a:pPr>
            <a:r>
              <a:rPr lang="pt-BR" sz="1200" dirty="0">
                <a:solidFill>
                  <a:schemeClr val="dk1"/>
                </a:solidFill>
                <a:latin typeface="+mj-lt"/>
              </a:rPr>
              <a:t>A Figura 10 mostra o acumulado de precipitação previsto pelo modelo GFS entre os dias 09 a 25 de março de 2026. De acordo com a análise, esperam-se acumulados de chuva acima de 100 mm, com destaque para as regiões centro-norte, oeste, sul/sudoeste e nordeste do estado de Mato Grosso do Sul. Para informações da previsão climática para os próximos meses, acompanhe neste link: https://www.cemtec.ms.gov.br/</a:t>
            </a:r>
            <a:r>
              <a:rPr lang="pt-BR" sz="1200" dirty="0" err="1">
                <a:solidFill>
                  <a:schemeClr val="dk1"/>
                </a:solidFill>
                <a:latin typeface="+mj-lt"/>
              </a:rPr>
              <a:t>previsao-climatica</a:t>
            </a:r>
            <a:r>
              <a:rPr lang="pt-BR" sz="1200" dirty="0">
                <a:solidFill>
                  <a:schemeClr val="dk1"/>
                </a:solidFill>
                <a:latin typeface="+mj-lt"/>
              </a:rPr>
              <a:t>/.</a:t>
            </a:r>
          </a:p>
        </p:txBody>
      </p:sp>
      <p:sp>
        <p:nvSpPr>
          <p:cNvPr id="15" name="CaixaDeTexto 14">
            <a:extLst>
              <a:ext uri="{FF2B5EF4-FFF2-40B4-BE49-F238E27FC236}">
                <a16:creationId xmlns:a16="http://schemas.microsoft.com/office/drawing/2014/main" id="{A22FB2A1-42D3-DBBB-D135-4757C49B4EB9}"/>
              </a:ext>
            </a:extLst>
          </p:cNvPr>
          <p:cNvSpPr txBox="1"/>
          <p:nvPr/>
        </p:nvSpPr>
        <p:spPr>
          <a:xfrm>
            <a:off x="5761668" y="4731744"/>
            <a:ext cx="2657653" cy="215444"/>
          </a:xfrm>
          <a:prstGeom prst="rect">
            <a:avLst/>
          </a:prstGeom>
          <a:noFill/>
        </p:spPr>
        <p:txBody>
          <a:bodyPr wrap="square">
            <a:spAutoFit/>
          </a:bodyPr>
          <a:lstStyle/>
          <a:p>
            <a:pPr algn="ctr"/>
            <a:r>
              <a:rPr lang="pt-BR" sz="800" b="1" dirty="0">
                <a:latin typeface="+mj-lt"/>
                <a:ea typeface="Calibri" panose="020F0502020204030204" pitchFamily="34" charset="0"/>
                <a:sym typeface="Arial"/>
              </a:rPr>
              <a:t>Fonte: </a:t>
            </a:r>
            <a:r>
              <a:rPr lang="pt-BR" sz="800" dirty="0" err="1">
                <a:solidFill>
                  <a:schemeClr val="dk1"/>
                </a:solidFill>
                <a:highlight>
                  <a:srgbClr val="FFFFFF"/>
                </a:highlight>
              </a:rPr>
              <a:t>Weathernerds</a:t>
            </a:r>
            <a:r>
              <a:rPr lang="pt-BR" sz="800" dirty="0">
                <a:solidFill>
                  <a:schemeClr val="dk1"/>
                </a:solidFill>
                <a:highlight>
                  <a:srgbClr val="FFFFFF"/>
                </a:highlight>
              </a:rPr>
              <a:t>.</a:t>
            </a:r>
          </a:p>
        </p:txBody>
      </p:sp>
      <p:sp>
        <p:nvSpPr>
          <p:cNvPr id="12" name="Google Shape;91;p2">
            <a:extLst>
              <a:ext uri="{FF2B5EF4-FFF2-40B4-BE49-F238E27FC236}">
                <a16:creationId xmlns:a16="http://schemas.microsoft.com/office/drawing/2014/main" id="{038E820E-CEAF-315E-09DD-2D40CE87C934}"/>
              </a:ext>
            </a:extLst>
          </p:cNvPr>
          <p:cNvSpPr txBox="1"/>
          <p:nvPr/>
        </p:nvSpPr>
        <p:spPr>
          <a:xfrm>
            <a:off x="1996810" y="6568569"/>
            <a:ext cx="101951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sp>
        <p:nvSpPr>
          <p:cNvPr id="14" name="CaixaDeTexto 13">
            <a:extLst>
              <a:ext uri="{FF2B5EF4-FFF2-40B4-BE49-F238E27FC236}">
                <a16:creationId xmlns:a16="http://schemas.microsoft.com/office/drawing/2014/main" id="{91A68F39-B061-7E29-2A3B-EEAE71831296}"/>
              </a:ext>
            </a:extLst>
          </p:cNvPr>
          <p:cNvSpPr txBox="1"/>
          <p:nvPr/>
        </p:nvSpPr>
        <p:spPr>
          <a:xfrm>
            <a:off x="4604437" y="488571"/>
            <a:ext cx="4972114" cy="338554"/>
          </a:xfrm>
          <a:prstGeom prst="rect">
            <a:avLst/>
          </a:prstGeom>
          <a:noFill/>
        </p:spPr>
        <p:txBody>
          <a:bodyPr wrap="square">
            <a:spAutoFit/>
          </a:bodyPr>
          <a:lstStyle/>
          <a:p>
            <a:r>
              <a:rPr lang="pt-BR" sz="1600" b="1" dirty="0">
                <a:solidFill>
                  <a:schemeClr val="tx1">
                    <a:lumMod val="95000"/>
                    <a:lumOff val="5000"/>
                  </a:schemeClr>
                </a:solidFill>
                <a:latin typeface="+mj-lt"/>
              </a:rPr>
              <a:t>Figura 10 - Precipitação acumulada prevista do modelo GFS</a:t>
            </a:r>
          </a:p>
        </p:txBody>
      </p:sp>
      <p:pic>
        <p:nvPicPr>
          <p:cNvPr id="5" name="Google Shape;200;p34">
            <a:extLst>
              <a:ext uri="{FF2B5EF4-FFF2-40B4-BE49-F238E27FC236}">
                <a16:creationId xmlns:a16="http://schemas.microsoft.com/office/drawing/2014/main" id="{32CB5798-E0DB-A6F6-027B-527E83B8872F}"/>
              </a:ext>
            </a:extLst>
          </p:cNvPr>
          <p:cNvPicPr preferRelativeResize="0"/>
          <p:nvPr/>
        </p:nvPicPr>
        <p:blipFill>
          <a:blip r:embed="rId4">
            <a:alphaModFix/>
          </a:blip>
          <a:stretch>
            <a:fillRect/>
          </a:stretch>
        </p:blipFill>
        <p:spPr>
          <a:xfrm>
            <a:off x="5269429" y="818426"/>
            <a:ext cx="3736198" cy="3899831"/>
          </a:xfrm>
          <a:prstGeom prst="rect">
            <a:avLst/>
          </a:prstGeom>
          <a:noFill/>
          <a:ln>
            <a:noFill/>
          </a:ln>
        </p:spPr>
      </p:pic>
    </p:spTree>
    <p:extLst>
      <p:ext uri="{BB962C8B-B14F-4D97-AF65-F5344CB8AC3E}">
        <p14:creationId xmlns:p14="http://schemas.microsoft.com/office/powerpoint/2010/main" val="1320825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7279FFB-3140-46CA-892D-8D5713D27F6F}"/>
              </a:ext>
            </a:extLst>
          </p:cNvPr>
          <p:cNvSpPr txBox="1"/>
          <p:nvPr/>
        </p:nvSpPr>
        <p:spPr>
          <a:xfrm>
            <a:off x="419449" y="331711"/>
            <a:ext cx="58433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70AD47">
                    <a:lumMod val="50000"/>
                  </a:srgbClr>
                </a:solidFill>
                <a:effectLst/>
                <a:uLnTx/>
                <a:uFillTx/>
                <a:latin typeface="Calibri Light" panose="020F0302020204030204"/>
                <a:ea typeface="+mn-ea"/>
                <a:cs typeface="+mn-cs"/>
              </a:rPr>
              <a:t>DIRETORIA FAMASUL - 2025/2029 </a:t>
            </a:r>
          </a:p>
        </p:txBody>
      </p:sp>
      <p:cxnSp>
        <p:nvCxnSpPr>
          <p:cNvPr id="4" name="Conector reto 3">
            <a:extLst>
              <a:ext uri="{FF2B5EF4-FFF2-40B4-BE49-F238E27FC236}">
                <a16:creationId xmlns:a16="http://schemas.microsoft.com/office/drawing/2014/main" id="{4270840F-94F4-4714-A301-5E3EE62A8381}"/>
              </a:ext>
            </a:extLst>
          </p:cNvPr>
          <p:cNvCxnSpPr/>
          <p:nvPr/>
        </p:nvCxnSpPr>
        <p:spPr>
          <a:xfrm>
            <a:off x="494950" y="858779"/>
            <a:ext cx="4236441" cy="0"/>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CaixaDeTexto 4">
            <a:extLst>
              <a:ext uri="{FF2B5EF4-FFF2-40B4-BE49-F238E27FC236}">
                <a16:creationId xmlns:a16="http://schemas.microsoft.com/office/drawing/2014/main" id="{74BB1451-CE46-4B02-AE5E-4B1A454023ED}"/>
              </a:ext>
            </a:extLst>
          </p:cNvPr>
          <p:cNvSpPr txBox="1"/>
          <p:nvPr/>
        </p:nvSpPr>
        <p:spPr>
          <a:xfrm>
            <a:off x="494950" y="862628"/>
            <a:ext cx="4295164"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Marcelo Bertoni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Presidente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Mauricio </a:t>
            </a:r>
            <a:r>
              <a:rPr kumimoji="0" lang="pt-BR" sz="1400" b="1" i="0" u="none" strike="noStrike" kern="1200" cap="none" spc="0" normalizeH="0" baseline="0" noProof="0" dirty="0" err="1">
                <a:ln>
                  <a:noFill/>
                </a:ln>
                <a:solidFill>
                  <a:prstClr val="black"/>
                </a:solidFill>
                <a:effectLst/>
                <a:uLnTx/>
                <a:uFillTx/>
                <a:latin typeface="Calibri" panose="020F0502020204030204"/>
                <a:ea typeface="+mn-ea"/>
                <a:cs typeface="+mn-cs"/>
              </a:rPr>
              <a:t>Koji</a:t>
            </a: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 Saito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Vice-presidente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Frederico Borges Stella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1º Tesoureiro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Fábio Olegário Caminha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1º Secretário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Lucas Galvan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Superintendente do Senar - AR/MS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6" name="Conector reto 5">
            <a:extLst>
              <a:ext uri="{FF2B5EF4-FFF2-40B4-BE49-F238E27FC236}">
                <a16:creationId xmlns:a16="http://schemas.microsoft.com/office/drawing/2014/main" id="{60C1EC24-7173-4A15-9D5C-0AEE7E21963D}"/>
              </a:ext>
            </a:extLst>
          </p:cNvPr>
          <p:cNvCxnSpPr/>
          <p:nvPr/>
        </p:nvCxnSpPr>
        <p:spPr>
          <a:xfrm>
            <a:off x="553673" y="6564691"/>
            <a:ext cx="4236441" cy="0"/>
          </a:xfrm>
          <a:prstGeom prst="line">
            <a:avLst/>
          </a:prstGeom>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749023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7279FFB-3140-46CA-892D-8D5713D27F6F}"/>
              </a:ext>
            </a:extLst>
          </p:cNvPr>
          <p:cNvSpPr txBox="1"/>
          <p:nvPr/>
        </p:nvSpPr>
        <p:spPr>
          <a:xfrm>
            <a:off x="419450" y="141588"/>
            <a:ext cx="5676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70AD47">
                    <a:lumMod val="50000"/>
                  </a:srgbClr>
                </a:solidFill>
                <a:effectLst/>
                <a:uLnTx/>
                <a:uFillTx/>
                <a:latin typeface="Calibri Light" panose="020F0302020204030204"/>
                <a:ea typeface="+mn-ea"/>
                <a:cs typeface="+mn-cs"/>
              </a:rPr>
              <a:t>APROSOJA/MS - 2024/2026</a:t>
            </a:r>
          </a:p>
        </p:txBody>
      </p:sp>
      <p:cxnSp>
        <p:nvCxnSpPr>
          <p:cNvPr id="4" name="Conector reto 3">
            <a:extLst>
              <a:ext uri="{FF2B5EF4-FFF2-40B4-BE49-F238E27FC236}">
                <a16:creationId xmlns:a16="http://schemas.microsoft.com/office/drawing/2014/main" id="{4270840F-94F4-4714-A301-5E3EE62A8381}"/>
              </a:ext>
            </a:extLst>
          </p:cNvPr>
          <p:cNvCxnSpPr/>
          <p:nvPr/>
        </p:nvCxnSpPr>
        <p:spPr>
          <a:xfrm>
            <a:off x="494950" y="583327"/>
            <a:ext cx="4236441"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6" name="Conector reto 5">
            <a:extLst>
              <a:ext uri="{FF2B5EF4-FFF2-40B4-BE49-F238E27FC236}">
                <a16:creationId xmlns:a16="http://schemas.microsoft.com/office/drawing/2014/main" id="{60C1EC24-7173-4A15-9D5C-0AEE7E21963D}"/>
              </a:ext>
            </a:extLst>
          </p:cNvPr>
          <p:cNvCxnSpPr/>
          <p:nvPr/>
        </p:nvCxnSpPr>
        <p:spPr>
          <a:xfrm>
            <a:off x="562726" y="6619012"/>
            <a:ext cx="4236441" cy="0"/>
          </a:xfrm>
          <a:prstGeom prst="line">
            <a:avLst/>
          </a:prstGeom>
          <a:ln/>
        </p:spPr>
        <p:style>
          <a:lnRef idx="2">
            <a:schemeClr val="accent6"/>
          </a:lnRef>
          <a:fillRef idx="0">
            <a:schemeClr val="accent6"/>
          </a:fillRef>
          <a:effectRef idx="1">
            <a:schemeClr val="accent6"/>
          </a:effectRef>
          <a:fontRef idx="minor">
            <a:schemeClr val="tx1"/>
          </a:fontRef>
        </p:style>
      </p:cxnSp>
      <p:sp>
        <p:nvSpPr>
          <p:cNvPr id="7" name="Retângulo 6">
            <a:extLst>
              <a:ext uri="{FF2B5EF4-FFF2-40B4-BE49-F238E27FC236}">
                <a16:creationId xmlns:a16="http://schemas.microsoft.com/office/drawing/2014/main" id="{B0634DD6-4FB8-4ABB-A18D-1886BDCA9DED}"/>
              </a:ext>
            </a:extLst>
          </p:cNvPr>
          <p:cNvSpPr/>
          <p:nvPr/>
        </p:nvSpPr>
        <p:spPr>
          <a:xfrm>
            <a:off x="3616960" y="569125"/>
            <a:ext cx="3738694" cy="56784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Conselho Fiscal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Luciano Muzzi Mendes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Sérgio Luiz Marcon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Thaís C. Faleiros Zenatti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Luis Alberto Moraes Novaes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Gervásio </a:t>
            </a:r>
            <a:r>
              <a:rPr kumimoji="0" lang="pt-BR" sz="1400" b="0" i="0" u="none" strike="noStrike" kern="1200" cap="none" spc="0" normalizeH="0" baseline="0" noProof="0" dirty="0" err="1">
                <a:ln>
                  <a:noFill/>
                </a:ln>
                <a:solidFill>
                  <a:prstClr val="black"/>
                </a:solidFill>
                <a:effectLst/>
                <a:uLnTx/>
                <a:uFillTx/>
                <a:latin typeface="Calibri" panose="020F0502020204030204"/>
                <a:ea typeface="+mn-ea"/>
                <a:cs typeface="+mn-cs"/>
              </a:rPr>
              <a:t>Kamitani</a:t>
            </a: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Fábio Carvalho Macedo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Assessoria Executiva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err="1">
                <a:ln>
                  <a:noFill/>
                </a:ln>
                <a:solidFill>
                  <a:prstClr val="black"/>
                </a:solidFill>
                <a:effectLst/>
                <a:uLnTx/>
                <a:uFillTx/>
                <a:latin typeface="Calibri" panose="020F0502020204030204"/>
                <a:ea typeface="+mn-ea"/>
                <a:cs typeface="+mn-cs"/>
              </a:rPr>
              <a:t>Crislaine</a:t>
            </a: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 Oliveira</a:t>
            </a:r>
            <a:b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Analista de Comunicação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dirty="0">
                <a:solidFill>
                  <a:prstClr val="black"/>
                </a:solidFill>
                <a:latin typeface="Calibri" panose="020F0502020204030204"/>
              </a:rPr>
              <a:t>Emily Silva</a:t>
            </a:r>
          </a:p>
          <a:p>
            <a:pPr>
              <a:defRPr/>
            </a:pPr>
            <a:r>
              <a:rPr lang="pt-BR" sz="1400" dirty="0">
                <a:solidFill>
                  <a:prstClr val="black"/>
                </a:solidFill>
              </a:rPr>
              <a:t>Assistente de Comunicação</a:t>
            </a:r>
            <a:endParaRPr lang="pt-BR" sz="1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Marcos Maluf</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solidFill>
                  <a:prstClr val="black"/>
                </a:solidFill>
                <a:latin typeface="Calibri" panose="020F0502020204030204"/>
              </a:rPr>
              <a:t>Assistente de Comunicação</a:t>
            </a: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Kelson Ventura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Assessor Administrativo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Raissa Santana</a:t>
            </a:r>
            <a:b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Assis. Administrativo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Tauan Almeida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Gerente Institucional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Teresinha </a:t>
            </a:r>
            <a:r>
              <a:rPr kumimoji="0" lang="pt-BR" sz="1400" b="1" i="0" u="none" strike="noStrike" kern="1200" cap="none" spc="0" normalizeH="0" baseline="0" noProof="0" dirty="0" err="1">
                <a:ln>
                  <a:noFill/>
                </a:ln>
                <a:solidFill>
                  <a:prstClr val="black"/>
                </a:solidFill>
                <a:effectLst/>
                <a:uLnTx/>
                <a:uFillTx/>
                <a:latin typeface="Calibri" panose="020F0502020204030204"/>
                <a:ea typeface="+mn-ea"/>
                <a:cs typeface="+mn-cs"/>
              </a:rPr>
              <a:t>Rohr</a:t>
            </a:r>
            <a:endPar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Coord. Finan. e Contábil</a:t>
            </a:r>
          </a:p>
          <a:p>
            <a:pPr>
              <a:defRPr/>
            </a:pPr>
            <a:r>
              <a:rPr lang="pt-BR" sz="1400" b="1" dirty="0">
                <a:solidFill>
                  <a:prstClr val="black"/>
                </a:solidFill>
                <a:latin typeface="Calibri" panose="020F0502020204030204"/>
              </a:rPr>
              <a:t>Gislaine Alencar</a:t>
            </a:r>
            <a:endParaRPr lang="pt-BR" sz="1400" b="1" dirty="0">
              <a:solidFill>
                <a:prstClr val="black"/>
              </a:solidFill>
              <a:latin typeface="Arial Nova" panose="020B0504020202020204" pitchFamily="34" charset="0"/>
            </a:endParaRPr>
          </a:p>
          <a:p>
            <a:pPr>
              <a:defRPr/>
            </a:pPr>
            <a:r>
              <a:rPr lang="pt-BR" sz="1400" dirty="0">
                <a:solidFill>
                  <a:prstClr val="black"/>
                </a:solidFill>
                <a:latin typeface="Calibri" panose="020F0502020204030204"/>
              </a:rPr>
              <a:t>Assis. Finan. e Contábil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aixaDeTexto 2">
            <a:extLst>
              <a:ext uri="{FF2B5EF4-FFF2-40B4-BE49-F238E27FC236}">
                <a16:creationId xmlns:a16="http://schemas.microsoft.com/office/drawing/2014/main" id="{92946DFF-DD2D-AE62-A1F3-445C29A6386D}"/>
              </a:ext>
            </a:extLst>
          </p:cNvPr>
          <p:cNvSpPr txBox="1"/>
          <p:nvPr/>
        </p:nvSpPr>
        <p:spPr>
          <a:xfrm>
            <a:off x="494950" y="597530"/>
            <a:ext cx="3122010" cy="62760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Diretoria Executiva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Jorge </a:t>
            </a:r>
            <a:r>
              <a:rPr kumimoji="0" lang="pt-BR" sz="1400" b="1" i="0" u="none" strike="noStrike" kern="1200" cap="none" spc="0" normalizeH="0" baseline="0" noProof="0" dirty="0" err="1">
                <a:ln>
                  <a:noFill/>
                </a:ln>
                <a:solidFill>
                  <a:prstClr val="black"/>
                </a:solidFill>
                <a:effectLst/>
                <a:uLnTx/>
                <a:uFillTx/>
                <a:latin typeface="Calibri" panose="020F0502020204030204"/>
                <a:ea typeface="+mn-ea"/>
                <a:cs typeface="+mn-cs"/>
              </a:rPr>
              <a:t>Michelc</a:t>
            </a:r>
            <a:endPar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Diretor presidente</a:t>
            </a:r>
          </a:p>
          <a:p>
            <a:pPr marL="0" marR="0" lvl="0" indent="0" algn="l" defTabSz="914400" rtl="0" eaLnBrk="1" fontAlgn="auto" latinLnBrk="0" hangingPunct="1">
              <a:lnSpc>
                <a:spcPct val="100000"/>
              </a:lnSpc>
              <a:spcBef>
                <a:spcPts val="67"/>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Andre Figueiredo Dobashi</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Diretor vice-presidente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Paulo Renato </a:t>
            </a:r>
            <a:r>
              <a:rPr kumimoji="0" lang="pt-BR" sz="1400" b="1" i="0" u="none" strike="noStrike" kern="1200" cap="none" spc="0" normalizeH="0" baseline="0" noProof="0" dirty="0" err="1">
                <a:ln>
                  <a:noFill/>
                </a:ln>
                <a:solidFill>
                  <a:prstClr val="black"/>
                </a:solidFill>
                <a:effectLst/>
                <a:uLnTx/>
                <a:uFillTx/>
                <a:latin typeface="Calibri" panose="020F0502020204030204"/>
                <a:ea typeface="+mn-ea"/>
                <a:cs typeface="+mn-cs"/>
              </a:rPr>
              <a:t>Stefanello</a:t>
            </a:r>
            <a:endPar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Diretor administrativo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Pompilio Rocha Silva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2º Diretor administrativo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Fábio Olegário Caminha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Diretor financeiro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err="1">
                <a:ln>
                  <a:noFill/>
                </a:ln>
                <a:solidFill>
                  <a:prstClr val="black"/>
                </a:solidFill>
                <a:effectLst/>
                <a:uLnTx/>
                <a:uFillTx/>
                <a:latin typeface="Calibri" panose="020F0502020204030204"/>
                <a:ea typeface="+mn-ea"/>
                <a:cs typeface="+mn-cs"/>
              </a:rPr>
              <a:t>Malena</a:t>
            </a:r>
            <a:r>
              <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rPr>
              <a:t> de Jesus Oliveira May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2º Diretora financeira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Diretores Regionais</a:t>
            </a:r>
            <a:endParaRPr kumimoji="0" lang="pt-B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Lucio Damália</a:t>
            </a:r>
            <a:b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Geraldo Loeff</a:t>
            </a:r>
            <a:b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Eduardo Introvini</a:t>
            </a:r>
            <a:b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Diogo Peixoto da Luz</a:t>
            </a:r>
          </a:p>
          <a:p>
            <a:pPr lvl="0">
              <a:defRPr/>
            </a:pPr>
            <a:r>
              <a:rPr lang="pt-BR" sz="1400" b="1" dirty="0">
                <a:solidFill>
                  <a:srgbClr val="70AD47">
                    <a:lumMod val="50000"/>
                  </a:srgbClr>
                </a:solidFill>
              </a:rPr>
              <a:t>Conselho Consultivo</a:t>
            </a:r>
          </a:p>
          <a:p>
            <a:pPr lvl="0">
              <a:defRPr/>
            </a:pPr>
            <a:r>
              <a:rPr lang="pt-BR" sz="1400" dirty="0">
                <a:solidFill>
                  <a:prstClr val="black"/>
                </a:solidFill>
              </a:rPr>
              <a:t>Almir </a:t>
            </a:r>
            <a:r>
              <a:rPr lang="pt-BR" sz="1400" dirty="0" err="1">
                <a:solidFill>
                  <a:prstClr val="black"/>
                </a:solidFill>
              </a:rPr>
              <a:t>Dalpasquale</a:t>
            </a:r>
            <a:endParaRPr lang="pt-BR" sz="1400" dirty="0">
              <a:solidFill>
                <a:prstClr val="black"/>
              </a:solidFill>
            </a:endParaRPr>
          </a:p>
          <a:p>
            <a:pPr lvl="0">
              <a:defRPr/>
            </a:pPr>
            <a:r>
              <a:rPr lang="pt-BR" sz="1400" dirty="0">
                <a:solidFill>
                  <a:prstClr val="black"/>
                </a:solidFill>
              </a:rPr>
              <a:t>Christiano Bortolotto</a:t>
            </a:r>
          </a:p>
          <a:p>
            <a:pPr lvl="0">
              <a:defRPr/>
            </a:pPr>
            <a:r>
              <a:rPr lang="pt-BR" sz="1400" dirty="0">
                <a:solidFill>
                  <a:prstClr val="black"/>
                </a:solidFill>
              </a:rPr>
              <a:t>Juliano </a:t>
            </a:r>
            <a:r>
              <a:rPr lang="pt-BR" sz="1400" dirty="0" err="1">
                <a:solidFill>
                  <a:prstClr val="black"/>
                </a:solidFill>
              </a:rPr>
              <a:t>Schmaedecke</a:t>
            </a:r>
            <a:endParaRPr lang="pt-BR" sz="1400" dirty="0">
              <a:solidFill>
                <a:prstClr val="black"/>
              </a:solidFill>
            </a:endParaRPr>
          </a:p>
          <a:p>
            <a:pPr lvl="0">
              <a:defRPr/>
            </a:pPr>
            <a:r>
              <a:rPr lang="pt-BR" sz="1400" dirty="0">
                <a:solidFill>
                  <a:prstClr val="black"/>
                </a:solidFill>
              </a:rPr>
              <a:t>Mauricio Koji Saito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107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7279FFB-3140-46CA-892D-8D5713D27F6F}"/>
              </a:ext>
            </a:extLst>
          </p:cNvPr>
          <p:cNvSpPr txBox="1"/>
          <p:nvPr/>
        </p:nvSpPr>
        <p:spPr>
          <a:xfrm>
            <a:off x="367387" y="175672"/>
            <a:ext cx="47817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70AD47">
                    <a:lumMod val="50000"/>
                  </a:srgbClr>
                </a:solidFill>
                <a:effectLst/>
                <a:uLnTx/>
                <a:uFillTx/>
                <a:latin typeface="Calibri Light" panose="020F0302020204030204"/>
                <a:ea typeface="+mn-ea"/>
                <a:cs typeface="+mn-cs"/>
              </a:rPr>
              <a:t>EXPEDIENTE</a:t>
            </a:r>
          </a:p>
        </p:txBody>
      </p:sp>
      <p:cxnSp>
        <p:nvCxnSpPr>
          <p:cNvPr id="4" name="Conector reto 3">
            <a:extLst>
              <a:ext uri="{FF2B5EF4-FFF2-40B4-BE49-F238E27FC236}">
                <a16:creationId xmlns:a16="http://schemas.microsoft.com/office/drawing/2014/main" id="{4270840F-94F4-4714-A301-5E3EE62A8381}"/>
              </a:ext>
            </a:extLst>
          </p:cNvPr>
          <p:cNvCxnSpPr/>
          <p:nvPr/>
        </p:nvCxnSpPr>
        <p:spPr>
          <a:xfrm>
            <a:off x="494950" y="698892"/>
            <a:ext cx="4236441"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0" name="Conector reto 9">
            <a:extLst>
              <a:ext uri="{FF2B5EF4-FFF2-40B4-BE49-F238E27FC236}">
                <a16:creationId xmlns:a16="http://schemas.microsoft.com/office/drawing/2014/main" id="{A29A8BF3-78AE-4F53-A0F1-D0E4BC79894D}"/>
              </a:ext>
            </a:extLst>
          </p:cNvPr>
          <p:cNvCxnSpPr/>
          <p:nvPr/>
        </p:nvCxnSpPr>
        <p:spPr>
          <a:xfrm>
            <a:off x="553673" y="6564691"/>
            <a:ext cx="4236441" cy="0"/>
          </a:xfrm>
          <a:prstGeom prst="line">
            <a:avLst/>
          </a:prstGeom>
          <a:ln/>
        </p:spPr>
        <p:style>
          <a:lnRef idx="2">
            <a:schemeClr val="accent6"/>
          </a:lnRef>
          <a:fillRef idx="0">
            <a:schemeClr val="accent6"/>
          </a:fillRef>
          <a:effectRef idx="1">
            <a:schemeClr val="accent6"/>
          </a:effectRef>
          <a:fontRef idx="minor">
            <a:schemeClr val="tx1"/>
          </a:fontRef>
        </p:style>
      </p:cxnSp>
      <p:sp>
        <p:nvSpPr>
          <p:cNvPr id="3" name="Retângulo 2">
            <a:extLst>
              <a:ext uri="{FF2B5EF4-FFF2-40B4-BE49-F238E27FC236}">
                <a16:creationId xmlns:a16="http://schemas.microsoft.com/office/drawing/2014/main" id="{E1EB7893-5492-78E4-582B-93541D19FB0D}"/>
              </a:ext>
            </a:extLst>
          </p:cNvPr>
          <p:cNvSpPr/>
          <p:nvPr/>
        </p:nvSpPr>
        <p:spPr>
          <a:xfrm>
            <a:off x="3610393" y="3545825"/>
            <a:ext cx="3738694" cy="30931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srgbClr val="70AD47">
                    <a:lumMod val="50000"/>
                  </a:srgbClr>
                </a:solidFill>
                <a:effectLst/>
                <a:uLnTx/>
                <a:uFillTx/>
                <a:latin typeface="Calibri Light" panose="020F0302020204030204"/>
                <a:ea typeface="+mn-ea"/>
                <a:cs typeface="+mn-cs"/>
              </a:rPr>
              <a:t>Equipe de Campo</a:t>
            </a:r>
            <a:b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Adriana Jara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Aldinei Corrêa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Alexandre Soares</a:t>
            </a:r>
            <a:endParaRPr lang="pt-BR" sz="13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err="1">
                <a:ln>
                  <a:noFill/>
                </a:ln>
                <a:solidFill>
                  <a:prstClr val="black"/>
                </a:solidFill>
                <a:effectLst/>
                <a:uLnTx/>
                <a:uFillTx/>
                <a:latin typeface="Calibri" panose="020F0502020204030204"/>
                <a:ea typeface="+mn-ea"/>
                <a:cs typeface="+mn-cs"/>
              </a:rPr>
              <a:t>Arywander</a:t>
            </a: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 Araújo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Diego Batistela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err="1">
                <a:ln>
                  <a:noFill/>
                </a:ln>
                <a:solidFill>
                  <a:prstClr val="black"/>
                </a:solidFill>
                <a:effectLst/>
                <a:uLnTx/>
                <a:uFillTx/>
                <a:latin typeface="Calibri" panose="020F0502020204030204"/>
                <a:ea typeface="+mn-ea"/>
                <a:cs typeface="+mn-cs"/>
              </a:rPr>
              <a:t>Geizibel</a:t>
            </a: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 Gomes</a:t>
            </a:r>
          </a:p>
          <a:p>
            <a:pPr>
              <a:defRPr/>
            </a:pPr>
            <a:r>
              <a:rPr lang="pt-BR" sz="1300" dirty="0" err="1">
                <a:solidFill>
                  <a:prstClr val="black"/>
                </a:solidFill>
              </a:rPr>
              <a:t>Giovanny</a:t>
            </a:r>
            <a:r>
              <a:rPr lang="pt-BR" sz="1300" dirty="0">
                <a:solidFill>
                  <a:prstClr val="black"/>
                </a:solidFill>
              </a:rPr>
              <a:t> Vilela</a:t>
            </a:r>
          </a:p>
          <a:p>
            <a:pPr>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Gledson Gimenez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José Alberto Santos</a:t>
            </a:r>
          </a:p>
          <a:p>
            <a:pPr>
              <a:defRPr/>
            </a:pPr>
            <a:r>
              <a:rPr lang="pt-BR" sz="1300" dirty="0">
                <a:solidFill>
                  <a:prstClr val="black"/>
                </a:solidFill>
              </a:rPr>
              <a:t>Luan Aparecido</a:t>
            </a: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Patrícia Vilela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Weslley Luan Santana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Wesley Vieira</a:t>
            </a:r>
          </a:p>
        </p:txBody>
      </p:sp>
      <p:sp>
        <p:nvSpPr>
          <p:cNvPr id="6" name="CaixaDeTexto 5">
            <a:extLst>
              <a:ext uri="{FF2B5EF4-FFF2-40B4-BE49-F238E27FC236}">
                <a16:creationId xmlns:a16="http://schemas.microsoft.com/office/drawing/2014/main" id="{10DF98FF-1755-ED8E-2002-5F76C103108E}"/>
              </a:ext>
            </a:extLst>
          </p:cNvPr>
          <p:cNvSpPr txBox="1"/>
          <p:nvPr/>
        </p:nvSpPr>
        <p:spPr>
          <a:xfrm>
            <a:off x="3610393" y="733245"/>
            <a:ext cx="2824913"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srgbClr val="212529"/>
                </a:solidFill>
                <a:effectLst/>
                <a:uLnTx/>
                <a:uFillTx/>
                <a:latin typeface="-apple-system"/>
                <a:ea typeface="+mn-ea"/>
                <a:cs typeface="+mn-cs"/>
              </a:rPr>
              <a:t>Mateus </a:t>
            </a:r>
            <a:r>
              <a:rPr kumimoji="0" lang="pt-BR" sz="1300" b="1" i="0" u="none" strike="noStrike" kern="1200" cap="none" spc="0" normalizeH="0" baseline="0" noProof="0" dirty="0" err="1">
                <a:ln>
                  <a:noFill/>
                </a:ln>
                <a:solidFill>
                  <a:srgbClr val="212529"/>
                </a:solidFill>
                <a:effectLst/>
                <a:uLnTx/>
                <a:uFillTx/>
                <a:latin typeface="-apple-system"/>
                <a:ea typeface="+mn-ea"/>
                <a:cs typeface="+mn-cs"/>
              </a:rPr>
              <a:t>Meaurio</a:t>
            </a:r>
            <a:r>
              <a:rPr kumimoji="0" lang="pt-BR" sz="1300" b="1" i="0" u="none" strike="noStrike" kern="1200" cap="none" spc="0" normalizeH="0" baseline="0" noProof="0" dirty="0">
                <a:ln>
                  <a:noFill/>
                </a:ln>
                <a:solidFill>
                  <a:srgbClr val="212529"/>
                </a:solidFill>
                <a:effectLst/>
                <a:uLnTx/>
                <a:uFillTx/>
                <a:latin typeface="-apple-system"/>
                <a:ea typeface="+mn-ea"/>
                <a:cs typeface="+mn-cs"/>
              </a:rPr>
              <a:t> Fernandes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srgbClr val="212529"/>
                </a:solidFill>
                <a:effectLst/>
                <a:uLnTx/>
                <a:uFillTx/>
                <a:latin typeface="-apple-system"/>
                <a:ea typeface="+mn-ea"/>
                <a:cs typeface="+mn-cs"/>
              </a:rPr>
              <a:t>Analista de Economia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1300" b="0" i="0" u="none" strike="noStrike" kern="1200" cap="none" spc="0" normalizeH="0" baseline="0" noProof="0" dirty="0">
                <a:ln>
                  <a:noFill/>
                </a:ln>
                <a:solidFill>
                  <a:srgbClr val="212529"/>
                </a:solidFill>
                <a:effectLst/>
                <a:uLnTx/>
                <a:uFillTx/>
                <a:latin typeface="-apple-system"/>
                <a:ea typeface="+mn-ea"/>
                <a:cs typeface="+mn-cs"/>
                <a:hlinkClick r:id="rId3"/>
              </a:rPr>
              <a:t>economia@aprosojams.org.br</a:t>
            </a:r>
            <a:r>
              <a:rPr kumimoji="0" lang="pt-BR" sz="1300" b="0" i="0" u="none" strike="noStrike" kern="1200" cap="none" spc="0" normalizeH="0" baseline="0" noProof="0" dirty="0">
                <a:ln>
                  <a:noFill/>
                </a:ln>
                <a:solidFill>
                  <a:srgbClr val="212529"/>
                </a:solidFill>
                <a:effectLst/>
                <a:uLnTx/>
                <a:uFillTx/>
                <a:latin typeface="-apple-system"/>
                <a:ea typeface="+mn-ea"/>
                <a:cs typeface="+mn-cs"/>
              </a:rPr>
              <a:t> </a:t>
            </a:r>
            <a:endParaRPr kumimoji="0" lang="pt-BR" sz="1300" b="1" i="0" u="none" strike="noStrike" kern="1200" cap="none" spc="0" normalizeH="0" baseline="0" noProof="0" dirty="0">
              <a:ln>
                <a:noFill/>
              </a:ln>
              <a:solidFill>
                <a:srgbClr val="212529"/>
              </a:solidFill>
              <a:effectLst/>
              <a:uLnTx/>
              <a:uFillTx/>
              <a:latin typeface="-apple-syste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srgbClr val="212529"/>
                </a:solidFill>
                <a:effectLst/>
                <a:uLnTx/>
                <a:uFillTx/>
                <a:latin typeface="-apple-system"/>
                <a:ea typeface="+mn-ea"/>
                <a:cs typeface="+mn-cs"/>
              </a:rPr>
              <a:t>Valesca Rodriguez Fernandes</a:t>
            </a: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Coordenadora do CEMTEC/MS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13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4"/>
              </a:rPr>
              <a:t>vfernandes@semagro.ms.gov.br</a:t>
            </a:r>
            <a:endParaRPr kumimoji="0" lang="pt-BR" sz="1300" b="1" i="0" u="none" strike="noStrike" kern="1200" cap="none" spc="0" normalizeH="0" baseline="0" noProof="0" dirty="0">
              <a:ln>
                <a:noFill/>
              </a:ln>
              <a:solidFill>
                <a:srgbClr val="212529"/>
              </a:solidFill>
              <a:effectLst/>
              <a:uLnTx/>
              <a:uFillTx/>
              <a:latin typeface="-apple-syste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srgbClr val="212529"/>
                </a:solidFill>
                <a:effectLst/>
                <a:uLnTx/>
                <a:uFillTx/>
                <a:latin typeface="-apple-system"/>
                <a:ea typeface="+mn-ea"/>
                <a:cs typeface="+mn-cs"/>
              </a:rPr>
              <a:t>Vinicius Banda Sperling</a:t>
            </a: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srgbClr val="212529"/>
                </a:solidFill>
                <a:effectLst/>
                <a:uLnTx/>
                <a:uFillTx/>
                <a:latin typeface="-apple-system"/>
                <a:ea typeface="+mn-ea"/>
                <a:cs typeface="+mn-cs"/>
              </a:rPr>
              <a:t>Meteorologista</a:t>
            </a: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 | CEMTEC/MS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5"/>
              </a:rPr>
              <a:t>vsperling@semagro.ms.gov.br</a:t>
            </a:r>
            <a:endParaRPr kumimoji="0" lang="pt-BR" sz="13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ixaDeTexto 4">
            <a:extLst>
              <a:ext uri="{FF2B5EF4-FFF2-40B4-BE49-F238E27FC236}">
                <a16:creationId xmlns:a16="http://schemas.microsoft.com/office/drawing/2014/main" id="{77EEF850-4B01-7D03-06B6-8F19FFD65A49}"/>
              </a:ext>
            </a:extLst>
          </p:cNvPr>
          <p:cNvSpPr txBox="1"/>
          <p:nvPr/>
        </p:nvSpPr>
        <p:spPr>
          <a:xfrm>
            <a:off x="367387" y="698892"/>
            <a:ext cx="3243006" cy="569386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t>Tamíris </a:t>
            </a:r>
            <a:r>
              <a:rPr kumimoji="0" lang="pt-BR" sz="1300" b="1" i="0" u="none" strike="noStrike" kern="1200" cap="none" spc="0" normalizeH="0" baseline="0" noProof="0" dirty="0" err="1">
                <a:ln>
                  <a:noFill/>
                </a:ln>
                <a:solidFill>
                  <a:prstClr val="black"/>
                </a:solidFill>
                <a:effectLst/>
                <a:uLnTx/>
                <a:uFillTx/>
                <a:latin typeface="Calibri" panose="020F0502020204030204"/>
                <a:ea typeface="+mn-ea"/>
                <a:cs typeface="+mn-cs"/>
              </a:rPr>
              <a:t>Azoia</a:t>
            </a:r>
            <a: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t> de Souza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Coordenadora Técnica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6"/>
              </a:rPr>
              <a:t>Tamiris.souza</a:t>
            </a: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@senarms.org.br</a:t>
            </a: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t>Dany Correa do Espírito Santo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Coordenador de Campo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coordcampo@aprosojams.org.br</a:t>
            </a: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t>Flávio Augusto </a:t>
            </a:r>
            <a:r>
              <a:rPr kumimoji="0" lang="pt-BR" sz="1300" b="1" i="0" u="none" strike="noStrike" kern="1200" cap="none" spc="0" normalizeH="0" baseline="0" noProof="0" dirty="0" err="1">
                <a:ln>
                  <a:noFill/>
                </a:ln>
                <a:solidFill>
                  <a:prstClr val="black"/>
                </a:solidFill>
                <a:effectLst/>
                <a:uLnTx/>
                <a:uFillTx/>
                <a:latin typeface="Calibri" panose="020F0502020204030204"/>
                <a:ea typeface="+mn-ea"/>
                <a:cs typeface="+mn-cs"/>
              </a:rPr>
              <a:t>Faedo</a:t>
            </a:r>
            <a: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300" b="1" i="0" u="none" strike="noStrike" kern="1200" cap="none" spc="0" normalizeH="0" baseline="0" noProof="0" dirty="0" err="1">
                <a:ln>
                  <a:noFill/>
                </a:ln>
                <a:solidFill>
                  <a:prstClr val="black"/>
                </a:solidFill>
                <a:effectLst/>
                <a:uLnTx/>
                <a:uFillTx/>
                <a:latin typeface="Calibri" panose="020F0502020204030204"/>
                <a:ea typeface="+mn-ea"/>
                <a:cs typeface="+mn-cs"/>
              </a:rPr>
              <a:t>Aguena</a:t>
            </a: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Assessor técnico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tecnico@aprosojams.org.br</a:t>
            </a: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t>Gabriel Balta dos Reis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Coordenador Técnico </a:t>
            </a: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coordtecnico@aprosojams.org.br</a:t>
            </a: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t>Jean Carlos da Silva Américo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Analista Técnico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jean.americo@famasul.com.br</a:t>
            </a: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t>Lucas da Silva Almeida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Analista técnico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tecnico1@aprosojams.org.br</a:t>
            </a: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1" i="0" u="none" strike="noStrike" kern="1200" cap="none" spc="0" normalizeH="0" baseline="0" noProof="0" dirty="0" err="1">
                <a:ln>
                  <a:noFill/>
                </a:ln>
                <a:solidFill>
                  <a:prstClr val="black"/>
                </a:solidFill>
                <a:effectLst/>
                <a:uLnTx/>
                <a:uFillTx/>
                <a:latin typeface="Calibri" panose="020F0502020204030204"/>
                <a:ea typeface="+mn-ea"/>
                <a:cs typeface="+mn-cs"/>
              </a:rPr>
              <a:t>Lenon</a:t>
            </a:r>
            <a:r>
              <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rPr>
              <a:t> Henrique Lovera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Consultor Técnico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Lenon.lovera@famasul.com.br</a:t>
            </a:r>
            <a:endPar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362EE26A-D718-D6C3-E5EE-667F1F2F6F98}"/>
              </a:ext>
            </a:extLst>
          </p:cNvPr>
          <p:cNvSpPr txBox="1"/>
          <p:nvPr/>
        </p:nvSpPr>
        <p:spPr>
          <a:xfrm>
            <a:off x="3610393" y="2893588"/>
            <a:ext cx="2281650" cy="892552"/>
          </a:xfrm>
          <a:prstGeom prst="rect">
            <a:avLst/>
          </a:prstGeom>
          <a:noFill/>
        </p:spPr>
        <p:txBody>
          <a:bodyPr wrap="none" rtlCol="0">
            <a:spAutoFit/>
          </a:bodyPr>
          <a:lstStyle/>
          <a:p>
            <a:r>
              <a:rPr lang="pt-BR" sz="1300" b="1" dirty="0">
                <a:solidFill>
                  <a:srgbClr val="70AD47">
                    <a:lumMod val="50000"/>
                  </a:srgbClr>
                </a:solidFill>
                <a:latin typeface="Calibri Light" panose="020F0302020204030204"/>
              </a:rPr>
              <a:t>Analistas de Geoprocessamento</a:t>
            </a:r>
          </a:p>
          <a:p>
            <a:r>
              <a:rPr lang="pt-BR" sz="1300" dirty="0" err="1">
                <a:solidFill>
                  <a:prstClr val="black"/>
                </a:solidFill>
                <a:latin typeface="Calibri" panose="020F0502020204030204"/>
              </a:rPr>
              <a:t>Edduardo</a:t>
            </a:r>
            <a:r>
              <a:rPr lang="pt-BR" sz="1300" dirty="0">
                <a:solidFill>
                  <a:prstClr val="black"/>
                </a:solidFill>
                <a:latin typeface="Calibri" panose="020F0502020204030204"/>
              </a:rPr>
              <a:t> Amorim</a:t>
            </a:r>
          </a:p>
          <a:p>
            <a:r>
              <a:rPr lang="pt-BR" sz="1300" dirty="0">
                <a:solidFill>
                  <a:prstClr val="black"/>
                </a:solidFill>
                <a:latin typeface="Calibri" panose="020F0502020204030204"/>
              </a:rPr>
              <a:t>Eveline Bezerra</a:t>
            </a:r>
          </a:p>
          <a:p>
            <a:r>
              <a:rPr lang="pt-BR" sz="1300" dirty="0" err="1">
                <a:solidFill>
                  <a:prstClr val="black"/>
                </a:solidFill>
                <a:latin typeface="Calibri" panose="020F0502020204030204"/>
              </a:rPr>
              <a:t>Stael</a:t>
            </a:r>
            <a:r>
              <a:rPr lang="pt-BR" sz="1300" dirty="0">
                <a:solidFill>
                  <a:prstClr val="black"/>
                </a:solidFill>
                <a:latin typeface="Calibri" panose="020F0502020204030204"/>
              </a:rPr>
              <a:t> Ribeiro</a:t>
            </a:r>
          </a:p>
        </p:txBody>
      </p:sp>
    </p:spTree>
    <p:extLst>
      <p:ext uri="{BB962C8B-B14F-4D97-AF65-F5344CB8AC3E}">
        <p14:creationId xmlns:p14="http://schemas.microsoft.com/office/powerpoint/2010/main" val="2143706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6"/>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7" name="Google Shape;227;p16" descr="Interface gráfica do usuário&#10;&#10;Descrição gerada automaticamente com confiança média"/>
          <p:cNvPicPr preferRelativeResize="0"/>
          <p:nvPr/>
        </p:nvPicPr>
        <p:blipFill rotWithShape="1">
          <a:blip r:embed="rId3">
            <a:alphaModFix/>
          </a:blip>
          <a:srcRect t="19"/>
          <a:stretch/>
        </p:blipFill>
        <p:spPr>
          <a:xfrm>
            <a:off x="0" y="0"/>
            <a:ext cx="12192000" cy="6858000"/>
          </a:xfrm>
          <a:prstGeom prst="rect">
            <a:avLst/>
          </a:prstGeom>
          <a:noFill/>
          <a:ln>
            <a:noFill/>
          </a:ln>
        </p:spPr>
      </p:pic>
      <p:pic>
        <p:nvPicPr>
          <p:cNvPr id="228" name="Google Shape;228;p16"/>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3" name="Imagem 2" descr="Interface gráfica do usuário&#10;&#10;Descrição gerada automaticamente">
            <a:extLst>
              <a:ext uri="{FF2B5EF4-FFF2-40B4-BE49-F238E27FC236}">
                <a16:creationId xmlns:a16="http://schemas.microsoft.com/office/drawing/2014/main" id="{C70E685A-1CFF-8F00-4C05-3873DC32277E}"/>
              </a:ext>
            </a:extLst>
          </p:cNvPr>
          <p:cNvPicPr>
            <a:picLocks noChangeAspect="1"/>
          </p:cNvPicPr>
          <p:nvPr/>
        </p:nvPicPr>
        <p:blipFill>
          <a:blip r:embed="rId5"/>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2">
            <a:extLst>
              <a:ext uri="{FF2B5EF4-FFF2-40B4-BE49-F238E27FC236}">
                <a16:creationId xmlns:a16="http://schemas.microsoft.com/office/drawing/2014/main" id="{BBDDCDD9-93C2-03B2-B7B9-FFC96AA44913}"/>
              </a:ext>
            </a:extLst>
          </p:cNvPr>
          <p:cNvPicPr/>
          <p:nvPr/>
        </p:nvPicPr>
        <p:blipFill>
          <a:blip r:embed="rId2" cstate="print"/>
          <a:stretch>
            <a:fillRect/>
          </a:stretch>
        </p:blipFill>
        <p:spPr>
          <a:xfrm>
            <a:off x="0" y="1830"/>
            <a:ext cx="12191998" cy="6856170"/>
          </a:xfrm>
          <a:prstGeom prst="rect">
            <a:avLst/>
          </a:prstGeom>
        </p:spPr>
      </p:pic>
      <p:pic>
        <p:nvPicPr>
          <p:cNvPr id="2" name="Imagem 1" descr="Logotipo&#10;&#10;Descrição gerada automaticamente">
            <a:extLst>
              <a:ext uri="{FF2B5EF4-FFF2-40B4-BE49-F238E27FC236}">
                <a16:creationId xmlns:a16="http://schemas.microsoft.com/office/drawing/2014/main" id="{09C88055-7B5C-7FD0-D324-A20A96945F5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graphicFrame>
        <p:nvGraphicFramePr>
          <p:cNvPr id="7" name="Tabela 6">
            <a:extLst>
              <a:ext uri="{FF2B5EF4-FFF2-40B4-BE49-F238E27FC236}">
                <a16:creationId xmlns:a16="http://schemas.microsoft.com/office/drawing/2014/main" id="{146D9193-96F7-6920-D2B9-7E4E8435902E}"/>
              </a:ext>
            </a:extLst>
          </p:cNvPr>
          <p:cNvGraphicFramePr>
            <a:graphicFrameLocks noGrp="1"/>
          </p:cNvGraphicFramePr>
          <p:nvPr>
            <p:extLst>
              <p:ext uri="{D42A27DB-BD31-4B8C-83A1-F6EECF244321}">
                <p14:modId xmlns:p14="http://schemas.microsoft.com/office/powerpoint/2010/main" val="3014981122"/>
              </p:ext>
            </p:extLst>
          </p:nvPr>
        </p:nvGraphicFramePr>
        <p:xfrm>
          <a:off x="3899321" y="392976"/>
          <a:ext cx="6261100" cy="2363429"/>
        </p:xfrm>
        <a:graphic>
          <a:graphicData uri="http://schemas.openxmlformats.org/drawingml/2006/table">
            <a:tbl>
              <a:tblPr/>
              <a:tblGrid>
                <a:gridCol w="1130300">
                  <a:extLst>
                    <a:ext uri="{9D8B030D-6E8A-4147-A177-3AD203B41FA5}">
                      <a16:colId xmlns:a16="http://schemas.microsoft.com/office/drawing/2014/main" val="3320126490"/>
                    </a:ext>
                  </a:extLst>
                </a:gridCol>
                <a:gridCol w="939800">
                  <a:extLst>
                    <a:ext uri="{9D8B030D-6E8A-4147-A177-3AD203B41FA5}">
                      <a16:colId xmlns:a16="http://schemas.microsoft.com/office/drawing/2014/main" val="52044634"/>
                    </a:ext>
                  </a:extLst>
                </a:gridCol>
                <a:gridCol w="787400">
                  <a:extLst>
                    <a:ext uri="{9D8B030D-6E8A-4147-A177-3AD203B41FA5}">
                      <a16:colId xmlns:a16="http://schemas.microsoft.com/office/drawing/2014/main" val="2503516652"/>
                    </a:ext>
                  </a:extLst>
                </a:gridCol>
                <a:gridCol w="609600">
                  <a:extLst>
                    <a:ext uri="{9D8B030D-6E8A-4147-A177-3AD203B41FA5}">
                      <a16:colId xmlns:a16="http://schemas.microsoft.com/office/drawing/2014/main" val="1494245796"/>
                    </a:ext>
                  </a:extLst>
                </a:gridCol>
                <a:gridCol w="990600">
                  <a:extLst>
                    <a:ext uri="{9D8B030D-6E8A-4147-A177-3AD203B41FA5}">
                      <a16:colId xmlns:a16="http://schemas.microsoft.com/office/drawing/2014/main" val="1798076281"/>
                    </a:ext>
                  </a:extLst>
                </a:gridCol>
                <a:gridCol w="901700">
                  <a:extLst>
                    <a:ext uri="{9D8B030D-6E8A-4147-A177-3AD203B41FA5}">
                      <a16:colId xmlns:a16="http://schemas.microsoft.com/office/drawing/2014/main" val="26274759"/>
                    </a:ext>
                  </a:extLst>
                </a:gridCol>
                <a:gridCol w="901700">
                  <a:extLst>
                    <a:ext uri="{9D8B030D-6E8A-4147-A177-3AD203B41FA5}">
                      <a16:colId xmlns:a16="http://schemas.microsoft.com/office/drawing/2014/main" val="467547198"/>
                    </a:ext>
                  </a:extLst>
                </a:gridCol>
              </a:tblGrid>
              <a:tr h="232850">
                <a:tc>
                  <a:txBody>
                    <a:bodyPr/>
                    <a:lstStyle/>
                    <a:p>
                      <a:pPr algn="ctr" rtl="0" fontAlgn="b"/>
                      <a:r>
                        <a:rPr lang="pt-BR" sz="1100" b="1" i="0" u="none" strike="noStrike" dirty="0">
                          <a:solidFill>
                            <a:srgbClr val="000000"/>
                          </a:solidFill>
                          <a:effectLst/>
                          <a:latin typeface="Calibri" panose="020F0502020204030204" pitchFamily="34" charset="0"/>
                        </a:rPr>
                        <a:t>Regiões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rtl="0" fontAlgn="b"/>
                      <a:r>
                        <a:rPr lang="pt-BR" sz="1100" b="1" i="0" u="none" strike="noStrike">
                          <a:solidFill>
                            <a:srgbClr val="000000"/>
                          </a:solidFill>
                          <a:effectLst/>
                          <a:latin typeface="Calibri" panose="020F0502020204030204" pitchFamily="34" charset="0"/>
                        </a:rPr>
                        <a:t>Bom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rtl="0" fontAlgn="b"/>
                      <a:r>
                        <a:rPr lang="pt-BR" sz="1100" b="1" i="0" u="none" strike="noStrike">
                          <a:solidFill>
                            <a:srgbClr val="000000"/>
                          </a:solidFill>
                          <a:effectLst/>
                          <a:latin typeface="Calibri" panose="020F0502020204030204" pitchFamily="34" charset="0"/>
                        </a:rPr>
                        <a:t>Regular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rtl="0" fontAlgn="b"/>
                      <a:r>
                        <a:rPr lang="pt-BR" sz="1100" b="1" i="0" u="none" strike="noStrike">
                          <a:solidFill>
                            <a:srgbClr val="000000"/>
                          </a:solidFill>
                          <a:effectLst/>
                          <a:latin typeface="Calibri" panose="020F0502020204030204" pitchFamily="34" charset="0"/>
                        </a:rPr>
                        <a:t>Ruim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rtl="0" fontAlgn="b"/>
                      <a:r>
                        <a:rPr lang="pt-BR" sz="1100" b="1" i="0" u="none" strike="noStrike" dirty="0">
                          <a:solidFill>
                            <a:srgbClr val="000000"/>
                          </a:solidFill>
                          <a:effectLst/>
                          <a:latin typeface="Calibri" panose="020F0502020204030204" pitchFamily="34" charset="0"/>
                        </a:rPr>
                        <a:t>Bom (ha)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rtl="0" fontAlgn="b"/>
                      <a:r>
                        <a:rPr lang="pt-BR" sz="1100" b="1" i="0" u="none" strike="noStrike" dirty="0">
                          <a:solidFill>
                            <a:srgbClr val="000000"/>
                          </a:solidFill>
                          <a:effectLst/>
                          <a:latin typeface="Calibri" panose="020F0502020204030204" pitchFamily="34" charset="0"/>
                        </a:rPr>
                        <a:t>Regular (ha)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rtl="0" fontAlgn="b"/>
                      <a:r>
                        <a:rPr lang="pt-BR" sz="1100" b="1" i="0" u="none" strike="noStrike" dirty="0">
                          <a:solidFill>
                            <a:srgbClr val="000000"/>
                          </a:solidFill>
                          <a:effectLst/>
                          <a:latin typeface="Calibri" panose="020F0502020204030204" pitchFamily="34" charset="0"/>
                        </a:rPr>
                        <a:t>Ruim (ha)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209913513"/>
                  </a:ext>
                </a:extLst>
              </a:tr>
              <a:tr h="232850">
                <a:tc>
                  <a:txBody>
                    <a:bodyPr/>
                    <a:lstStyle/>
                    <a:p>
                      <a:pPr algn="ctr" rtl="0" fontAlgn="b"/>
                      <a:r>
                        <a:rPr lang="pt-BR" sz="1100" b="0" i="0" u="none" strike="noStrike" dirty="0">
                          <a:solidFill>
                            <a:srgbClr val="000000"/>
                          </a:solidFill>
                          <a:effectLst/>
                          <a:latin typeface="Calibri" panose="020F0502020204030204" pitchFamily="34" charset="0"/>
                        </a:rPr>
                        <a:t>Norte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dirty="0">
                          <a:solidFill>
                            <a:srgbClr val="000000"/>
                          </a:solidFill>
                          <a:effectLst/>
                          <a:latin typeface="Calibri" panose="020F0502020204030204" pitchFamily="34" charset="0"/>
                        </a:rPr>
                        <a:t>70,2%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19,3%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10,5%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394.573,90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108.591,15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58.887,95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240809"/>
                  </a:ext>
                </a:extLst>
              </a:tr>
              <a:tr h="232850">
                <a:tc>
                  <a:txBody>
                    <a:bodyPr/>
                    <a:lstStyle/>
                    <a:p>
                      <a:pPr algn="ctr" rtl="0" fontAlgn="b"/>
                      <a:r>
                        <a:rPr lang="pt-BR" sz="1100" b="0" i="0" u="none" strike="noStrike" dirty="0">
                          <a:solidFill>
                            <a:srgbClr val="000000"/>
                          </a:solidFill>
                          <a:effectLst/>
                          <a:latin typeface="Calibri" panose="020F0502020204030204" pitchFamily="34" charset="0"/>
                        </a:rPr>
                        <a:t>Nordeste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69,4%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16,7%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13,9%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281.666,75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67.744,30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56.318,95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529653"/>
                  </a:ext>
                </a:extLst>
              </a:tr>
              <a:tr h="232850">
                <a:tc>
                  <a:txBody>
                    <a:bodyPr/>
                    <a:lstStyle/>
                    <a:p>
                      <a:pPr algn="ctr" rtl="0" fontAlgn="b"/>
                      <a:r>
                        <a:rPr lang="pt-BR" sz="1100" b="0" i="0" u="none" strike="noStrike" dirty="0">
                          <a:solidFill>
                            <a:srgbClr val="000000"/>
                          </a:solidFill>
                          <a:effectLst/>
                          <a:latin typeface="Calibri" panose="020F0502020204030204" pitchFamily="34" charset="0"/>
                        </a:rPr>
                        <a:t>Oeste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56,4%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20,2%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23,4%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428.897,80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153.436,33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177.655,87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438071"/>
                  </a:ext>
                </a:extLst>
              </a:tr>
              <a:tr h="232850">
                <a:tc>
                  <a:txBody>
                    <a:bodyPr/>
                    <a:lstStyle/>
                    <a:p>
                      <a:pPr algn="ctr" rtl="0" fontAlgn="b"/>
                      <a:r>
                        <a:rPr lang="pt-BR" sz="1100" b="0" i="0" u="none" strike="noStrike" dirty="0">
                          <a:solidFill>
                            <a:srgbClr val="000000"/>
                          </a:solidFill>
                          <a:effectLst/>
                          <a:latin typeface="Calibri" panose="020F0502020204030204" pitchFamily="34" charset="0"/>
                        </a:rPr>
                        <a:t>Centro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65,8%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16,2%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556.151,85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152.097,60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136.894,55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1871159"/>
                  </a:ext>
                </a:extLst>
              </a:tr>
              <a:tr h="232850">
                <a:tc>
                  <a:txBody>
                    <a:bodyPr/>
                    <a:lstStyle/>
                    <a:p>
                      <a:pPr algn="ctr" rtl="0" fontAlgn="b"/>
                      <a:r>
                        <a:rPr lang="pt-BR" sz="1100" b="0" i="0" u="none" strike="noStrike" dirty="0">
                          <a:solidFill>
                            <a:srgbClr val="000000"/>
                          </a:solidFill>
                          <a:effectLst/>
                          <a:latin typeface="Calibri" panose="020F0502020204030204" pitchFamily="34" charset="0"/>
                        </a:rPr>
                        <a:t>Sudoeste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57,9%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28,3%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324.684,85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158.661,30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77.518,85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946123"/>
                  </a:ext>
                </a:extLst>
              </a:tr>
              <a:tr h="244493">
                <a:tc>
                  <a:txBody>
                    <a:bodyPr/>
                    <a:lstStyle/>
                    <a:p>
                      <a:pPr marL="0" algn="ctr" defTabSz="914400" rtl="0" eaLnBrk="1" fontAlgn="b" latinLnBrk="0" hangingPunct="1"/>
                      <a:r>
                        <a:rPr lang="pt-BR" sz="1100" b="0" i="0" u="none" strike="noStrike" kern="1200" dirty="0">
                          <a:solidFill>
                            <a:srgbClr val="000000"/>
                          </a:solidFill>
                          <a:effectLst/>
                          <a:latin typeface="Calibri" panose="020F0502020204030204" pitchFamily="34" charset="0"/>
                          <a:ea typeface="+mn-ea"/>
                          <a:cs typeface="+mn-cs"/>
                        </a:rPr>
                        <a:t>Sul-Fronteira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56,9%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27,4%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15,8%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234.157,65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112.769,69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64.871,66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488750"/>
                  </a:ext>
                </a:extLst>
              </a:tr>
              <a:tr h="244493">
                <a:tc>
                  <a:txBody>
                    <a:bodyPr/>
                    <a:lstStyle/>
                    <a:p>
                      <a:pPr marL="0" algn="ctr" defTabSz="914400" rtl="0" eaLnBrk="1" fontAlgn="b" latinLnBrk="0" hangingPunct="1"/>
                      <a:r>
                        <a:rPr lang="pt-BR" sz="1100" b="0" i="0" u="none" strike="noStrike" kern="1200" dirty="0">
                          <a:solidFill>
                            <a:srgbClr val="000000"/>
                          </a:solidFill>
                          <a:effectLst/>
                          <a:latin typeface="Calibri" panose="020F0502020204030204" pitchFamily="34" charset="0"/>
                          <a:ea typeface="+mn-ea"/>
                          <a:cs typeface="+mn-cs"/>
                        </a:rPr>
                        <a:t>Sul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41,2%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44,2%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281.711,85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302.210,15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99.561,00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074039"/>
                  </a:ext>
                </a:extLst>
              </a:tr>
              <a:tr h="244493">
                <a:tc>
                  <a:txBody>
                    <a:bodyPr/>
                    <a:lstStyle/>
                    <a:p>
                      <a:pPr marL="0" algn="ctr" defTabSz="914400" rtl="0" eaLnBrk="1" fontAlgn="b" latinLnBrk="0" hangingPunct="1"/>
                      <a:r>
                        <a:rPr lang="pt-BR" sz="1100" b="0" i="0" u="none" strike="noStrike" kern="1200" dirty="0">
                          <a:solidFill>
                            <a:srgbClr val="000000"/>
                          </a:solidFill>
                          <a:effectLst/>
                          <a:latin typeface="Calibri" panose="020F0502020204030204" pitchFamily="34" charset="0"/>
                          <a:ea typeface="+mn-ea"/>
                          <a:cs typeface="+mn-cs"/>
                        </a:rPr>
                        <a:t>Sudeste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59,1%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28,9%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buNone/>
                      </a:pPr>
                      <a:r>
                        <a:rPr lang="pt-BR" sz="1100" b="0" i="0" u="none" strike="noStrike">
                          <a:solidFill>
                            <a:srgbClr val="000000"/>
                          </a:solidFill>
                          <a:effectLst/>
                          <a:latin typeface="Calibri" panose="020F0502020204030204" pitchFamily="34" charset="0"/>
                        </a:rPr>
                        <a:t>12,0%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334.401,80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a:solidFill>
                            <a:srgbClr val="000000"/>
                          </a:solidFill>
                          <a:effectLst/>
                          <a:latin typeface="Calibri" panose="020F0502020204030204" pitchFamily="34" charset="0"/>
                        </a:rPr>
                        <a:t>163.410,80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buNone/>
                      </a:pPr>
                      <a:r>
                        <a:rPr lang="pt-BR" sz="1100" b="0" i="0" u="none" strike="noStrike" dirty="0">
                          <a:solidFill>
                            <a:srgbClr val="000000"/>
                          </a:solidFill>
                          <a:effectLst/>
                          <a:latin typeface="Calibri" panose="020F0502020204030204" pitchFamily="34" charset="0"/>
                        </a:rPr>
                        <a:t>67.993,40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7596689"/>
                  </a:ext>
                </a:extLst>
              </a:tr>
              <a:tr h="232850">
                <a:tc gridSpan="4">
                  <a:txBody>
                    <a:bodyPr/>
                    <a:lstStyle/>
                    <a:p>
                      <a:pPr algn="ctr" rtl="0" fontAlgn="b"/>
                      <a:r>
                        <a:rPr lang="pt-BR" sz="1100" b="0" i="0" u="none" strike="noStrike" dirty="0">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tc>
                  <a:txBody>
                    <a:bodyPr/>
                    <a:lstStyle/>
                    <a:p>
                      <a:pPr algn="ctr" rtl="0" fontAlgn="b">
                        <a:buNone/>
                      </a:pPr>
                      <a:r>
                        <a:rPr lang="pt-BR" sz="1100" b="0" i="0" u="none" strike="noStrike" dirty="0">
                          <a:solidFill>
                            <a:srgbClr val="000000"/>
                          </a:solidFill>
                          <a:effectLst/>
                          <a:latin typeface="Calibri" panose="020F0502020204030204" pitchFamily="34" charset="0"/>
                        </a:rPr>
                        <a:t>       2.836.246,45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buNone/>
                      </a:pPr>
                      <a:r>
                        <a:rPr lang="pt-BR" sz="1100" b="0" i="0" u="none" strike="noStrike">
                          <a:solidFill>
                            <a:srgbClr val="000000"/>
                          </a:solidFill>
                          <a:effectLst/>
                          <a:latin typeface="Calibri" panose="020F0502020204030204" pitchFamily="34" charset="0"/>
                        </a:rPr>
                        <a:t>   1.218.921,32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buNone/>
                      </a:pPr>
                      <a:r>
                        <a:rPr lang="pt-BR" sz="1100" b="0" i="0" u="none" strike="noStrike" dirty="0">
                          <a:solidFill>
                            <a:srgbClr val="000000"/>
                          </a:solidFill>
                          <a:effectLst/>
                          <a:latin typeface="Calibri" panose="020F0502020204030204" pitchFamily="34" charset="0"/>
                        </a:rPr>
                        <a:t>       739.702,23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907078168"/>
                  </a:ext>
                </a:extLst>
              </a:tr>
            </a:tbl>
          </a:graphicData>
        </a:graphic>
      </p:graphicFrame>
      <p:sp>
        <p:nvSpPr>
          <p:cNvPr id="9" name="CaixaDeTexto 8">
            <a:extLst>
              <a:ext uri="{FF2B5EF4-FFF2-40B4-BE49-F238E27FC236}">
                <a16:creationId xmlns:a16="http://schemas.microsoft.com/office/drawing/2014/main" id="{3A180510-C5DA-4535-93D0-84364F627D46}"/>
              </a:ext>
            </a:extLst>
          </p:cNvPr>
          <p:cNvSpPr txBox="1"/>
          <p:nvPr/>
        </p:nvSpPr>
        <p:spPr>
          <a:xfrm>
            <a:off x="-291424" y="156944"/>
            <a:ext cx="2551520" cy="1446550"/>
          </a:xfrm>
          <a:prstGeom prst="rect">
            <a:avLst/>
          </a:prstGeom>
          <a:noFill/>
        </p:spPr>
        <p:txBody>
          <a:bodyPr wrap="square" rtlCol="0">
            <a:spAutoFit/>
          </a:bodyPr>
          <a:lstStyle/>
          <a:p>
            <a:pPr algn="ctr"/>
            <a:r>
              <a:rPr lang="pt-BR" sz="2200" b="1" dirty="0">
                <a:solidFill>
                  <a:schemeClr val="bg1"/>
                </a:solidFill>
              </a:rPr>
              <a:t>CONDIÇÕES DAS LAVOURAS DO ESTADO EM NÚMEROS</a:t>
            </a:r>
            <a:endParaRPr lang="pt-BR" sz="2200" dirty="0">
              <a:solidFill>
                <a:schemeClr val="bg1"/>
              </a:solidFill>
              <a:latin typeface="+mj-lt"/>
            </a:endParaRPr>
          </a:p>
        </p:txBody>
      </p:sp>
      <p:sp>
        <p:nvSpPr>
          <p:cNvPr id="389" name="CaixaDeTexto 388">
            <a:extLst>
              <a:ext uri="{FF2B5EF4-FFF2-40B4-BE49-F238E27FC236}">
                <a16:creationId xmlns:a16="http://schemas.microsoft.com/office/drawing/2014/main" id="{47F2528C-126D-44DB-87E1-614942D34432}"/>
              </a:ext>
            </a:extLst>
          </p:cNvPr>
          <p:cNvSpPr txBox="1"/>
          <p:nvPr/>
        </p:nvSpPr>
        <p:spPr>
          <a:xfrm>
            <a:off x="4637723" y="-2464"/>
            <a:ext cx="5156990" cy="427168"/>
          </a:xfrm>
          <a:prstGeom prst="rect">
            <a:avLst/>
          </a:prstGeom>
          <a:noFill/>
        </p:spPr>
        <p:txBody>
          <a:bodyPr wrap="square">
            <a:spAutoFit/>
          </a:bodyPr>
          <a:lstStyle/>
          <a:p>
            <a:r>
              <a:rPr lang="pt-BR" sz="1450" b="1" dirty="0">
                <a:solidFill>
                  <a:schemeClr val="tx1">
                    <a:lumMod val="95000"/>
                    <a:lumOff val="5000"/>
                  </a:schemeClr>
                </a:solidFill>
                <a:latin typeface="+mj-lt"/>
              </a:rPr>
              <a:t>Tabela 01 - </a:t>
            </a:r>
            <a:r>
              <a:rPr lang="pt-BR" sz="1450" dirty="0">
                <a:solidFill>
                  <a:schemeClr val="tx1">
                    <a:lumMod val="95000"/>
                    <a:lumOff val="5000"/>
                  </a:schemeClr>
                </a:solidFill>
                <a:latin typeface="+mj-lt"/>
              </a:rPr>
              <a:t>Condições</a:t>
            </a:r>
            <a:r>
              <a:rPr lang="pt-BR" sz="2176" dirty="0">
                <a:solidFill>
                  <a:schemeClr val="tx1">
                    <a:lumMod val="95000"/>
                    <a:lumOff val="5000"/>
                  </a:schemeClr>
                </a:solidFill>
              </a:rPr>
              <a:t> </a:t>
            </a:r>
            <a:r>
              <a:rPr lang="pt-BR" sz="1450" dirty="0">
                <a:solidFill>
                  <a:schemeClr val="tx1">
                    <a:lumMod val="95000"/>
                    <a:lumOff val="5000"/>
                  </a:schemeClr>
                </a:solidFill>
                <a:latin typeface="+mj-lt"/>
              </a:rPr>
              <a:t>das lavouras de Mato Grosso do Sul</a:t>
            </a:r>
          </a:p>
        </p:txBody>
      </p:sp>
      <p:sp>
        <p:nvSpPr>
          <p:cNvPr id="390" name="Retângulo 389">
            <a:extLst>
              <a:ext uri="{FF2B5EF4-FFF2-40B4-BE49-F238E27FC236}">
                <a16:creationId xmlns:a16="http://schemas.microsoft.com/office/drawing/2014/main" id="{FB2CCA6D-5F66-432F-B157-E61A727920AE}"/>
              </a:ext>
            </a:extLst>
          </p:cNvPr>
          <p:cNvSpPr/>
          <p:nvPr/>
        </p:nvSpPr>
        <p:spPr>
          <a:xfrm>
            <a:off x="5371344" y="6386360"/>
            <a:ext cx="3711686"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sp>
        <p:nvSpPr>
          <p:cNvPr id="391" name="Retângulo 390">
            <a:extLst>
              <a:ext uri="{FF2B5EF4-FFF2-40B4-BE49-F238E27FC236}">
                <a16:creationId xmlns:a16="http://schemas.microsoft.com/office/drawing/2014/main" id="{0A1DF131-8BE8-4E20-9EA2-737C3F9EB227}"/>
              </a:ext>
            </a:extLst>
          </p:cNvPr>
          <p:cNvSpPr/>
          <p:nvPr/>
        </p:nvSpPr>
        <p:spPr>
          <a:xfrm>
            <a:off x="5159518" y="2723930"/>
            <a:ext cx="3740703" cy="230832"/>
          </a:xfrm>
          <a:prstGeom prst="rect">
            <a:avLst/>
          </a:prstGeom>
        </p:spPr>
        <p:txBody>
          <a:bodyPr wrap="square">
            <a:spAutoFit/>
          </a:bodyPr>
          <a:lstStyle/>
          <a:p>
            <a:r>
              <a:rPr lang="pt-BR" sz="900" b="1" dirty="0">
                <a:latin typeface="+mj-lt"/>
              </a:rPr>
              <a:t>Fonte: </a:t>
            </a:r>
            <a:r>
              <a:rPr lang="pt-BR" sz="900" dirty="0">
                <a:latin typeface="+mj-lt"/>
              </a:rPr>
              <a:t>Aprosoja/MS </a:t>
            </a:r>
            <a:r>
              <a:rPr lang="pt-BR" sz="900" b="1" dirty="0">
                <a:latin typeface="+mj-lt"/>
              </a:rPr>
              <a:t>- </a:t>
            </a:r>
            <a:r>
              <a:rPr lang="pt-BR" sz="900" dirty="0">
                <a:latin typeface="+mj-lt"/>
              </a:rPr>
              <a:t>SIGA/MS </a:t>
            </a:r>
            <a:r>
              <a:rPr lang="pt-BR" sz="900" b="1" dirty="0">
                <a:latin typeface="+mj-lt"/>
              </a:rPr>
              <a:t>Elaboração: </a:t>
            </a:r>
            <a:r>
              <a:rPr lang="pt-BR" sz="900" dirty="0">
                <a:latin typeface="+mj-lt"/>
              </a:rPr>
              <a:t>Aprosoja/MS e Sistema Famasul</a:t>
            </a:r>
          </a:p>
        </p:txBody>
      </p:sp>
      <p:sp>
        <p:nvSpPr>
          <p:cNvPr id="393" name="CaixaDeTexto 1">
            <a:extLst>
              <a:ext uri="{FF2B5EF4-FFF2-40B4-BE49-F238E27FC236}">
                <a16:creationId xmlns:a16="http://schemas.microsoft.com/office/drawing/2014/main" id="{6F12D0E3-8EAB-4E7E-946A-990371AC54FF}"/>
              </a:ext>
            </a:extLst>
          </p:cNvPr>
          <p:cNvSpPr txBox="1"/>
          <p:nvPr/>
        </p:nvSpPr>
        <p:spPr>
          <a:xfrm>
            <a:off x="4407635" y="2980874"/>
            <a:ext cx="5423452"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50" b="1" dirty="0">
                <a:solidFill>
                  <a:schemeClr val="tx1">
                    <a:lumMod val="95000"/>
                    <a:lumOff val="5000"/>
                  </a:schemeClr>
                </a:solidFill>
                <a:latin typeface="+mj-lt"/>
              </a:rPr>
              <a:t>Gráfico 02 – </a:t>
            </a:r>
            <a:r>
              <a:rPr lang="pt-BR" sz="1450" dirty="0">
                <a:solidFill>
                  <a:schemeClr val="tx1">
                    <a:lumMod val="95000"/>
                    <a:lumOff val="5000"/>
                  </a:schemeClr>
                </a:solidFill>
                <a:latin typeface="+mj-lt"/>
              </a:rPr>
              <a:t>Condições das lavouras nas regiões de Mato Grosso do Sul</a:t>
            </a:r>
          </a:p>
        </p:txBody>
      </p:sp>
      <p:sp>
        <p:nvSpPr>
          <p:cNvPr id="6" name="Google Shape;91;p2">
            <a:extLst>
              <a:ext uri="{FF2B5EF4-FFF2-40B4-BE49-F238E27FC236}">
                <a16:creationId xmlns:a16="http://schemas.microsoft.com/office/drawing/2014/main" id="{A3CFCA4E-3CF7-B00C-550D-E2B3B5C80075}"/>
              </a:ext>
            </a:extLst>
          </p:cNvPr>
          <p:cNvSpPr txBox="1"/>
          <p:nvPr/>
        </p:nvSpPr>
        <p:spPr>
          <a:xfrm>
            <a:off x="2001328" y="6554517"/>
            <a:ext cx="1019067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i="0" u="none" strike="noStrike" cap="none" dirty="0">
                <a:solidFill>
                  <a:schemeClr val="lt1"/>
                </a:solidFill>
                <a:latin typeface="Calibri"/>
                <a:ea typeface="Calibri"/>
                <a:cs typeface="Calibri"/>
                <a:sym typeface="Calibri"/>
              </a:rPr>
              <a:t>Ed. nº 650/2026 | Março </a:t>
            </a:r>
            <a:endParaRPr dirty="0"/>
          </a:p>
        </p:txBody>
      </p:sp>
      <p:pic>
        <p:nvPicPr>
          <p:cNvPr id="11" name="Imagem 10" descr="Forma&#10;&#10;O conteúdo gerado por IA pode estar incorreto.">
            <a:extLst>
              <a:ext uri="{FF2B5EF4-FFF2-40B4-BE49-F238E27FC236}">
                <a16:creationId xmlns:a16="http://schemas.microsoft.com/office/drawing/2014/main" id="{E6E81DED-E285-6838-C520-C8145C28116C}"/>
              </a:ext>
            </a:extLst>
          </p:cNvPr>
          <p:cNvPicPr>
            <a:picLocks noChangeAspect="1"/>
          </p:cNvPicPr>
          <p:nvPr/>
        </p:nvPicPr>
        <p:blipFill>
          <a:blip r:embed="rId4">
            <a:extLst>
              <a:ext uri="{28A0092B-C50C-407E-A947-70E740481C1C}">
                <a14:useLocalDpi xmlns:a14="http://schemas.microsoft.com/office/drawing/2010/main" val="0"/>
              </a:ext>
            </a:extLst>
          </a:blip>
          <a:srcRect l="5721" t="3334" r="6506" b="3094"/>
          <a:stretch>
            <a:fillRect/>
          </a:stretch>
        </p:blipFill>
        <p:spPr>
          <a:xfrm>
            <a:off x="-291424" y="1574690"/>
            <a:ext cx="2451854" cy="1848224"/>
          </a:xfrm>
          <a:prstGeom prst="rect">
            <a:avLst/>
          </a:prstGeom>
        </p:spPr>
      </p:pic>
      <p:graphicFrame>
        <p:nvGraphicFramePr>
          <p:cNvPr id="4" name="Gráfico 3">
            <a:extLst>
              <a:ext uri="{FF2B5EF4-FFF2-40B4-BE49-F238E27FC236}">
                <a16:creationId xmlns:a16="http://schemas.microsoft.com/office/drawing/2014/main" id="{49C2B3D8-33C8-4AB3-BB79-7849A7510AEA}"/>
              </a:ext>
            </a:extLst>
          </p:cNvPr>
          <p:cNvGraphicFramePr>
            <a:graphicFrameLocks/>
          </p:cNvGraphicFramePr>
          <p:nvPr>
            <p:extLst>
              <p:ext uri="{D42A27DB-BD31-4B8C-83A1-F6EECF244321}">
                <p14:modId xmlns:p14="http://schemas.microsoft.com/office/powerpoint/2010/main" val="218733644"/>
              </p:ext>
            </p:extLst>
          </p:nvPr>
        </p:nvGraphicFramePr>
        <p:xfrm>
          <a:off x="3140844" y="3296345"/>
          <a:ext cx="7778050" cy="30857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96255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Logotipo&#10;&#10;Descrição gerada automaticamente">
            <a:extLst>
              <a:ext uri="{FF2B5EF4-FFF2-40B4-BE49-F238E27FC236}">
                <a16:creationId xmlns:a16="http://schemas.microsoft.com/office/drawing/2014/main" id="{0E393C4B-9481-5C7C-EDF5-BF28409A8C23}"/>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pic>
        <p:nvPicPr>
          <p:cNvPr id="9" name="object 2">
            <a:extLst>
              <a:ext uri="{FF2B5EF4-FFF2-40B4-BE49-F238E27FC236}">
                <a16:creationId xmlns:a16="http://schemas.microsoft.com/office/drawing/2014/main" id="{837C5397-6C74-7A73-23CB-A152B0C54A9B}"/>
              </a:ext>
            </a:extLst>
          </p:cNvPr>
          <p:cNvPicPr/>
          <p:nvPr/>
        </p:nvPicPr>
        <p:blipFill>
          <a:blip r:embed="rId3" cstate="print"/>
          <a:stretch>
            <a:fillRect/>
          </a:stretch>
        </p:blipFill>
        <p:spPr>
          <a:xfrm>
            <a:off x="0" y="1830"/>
            <a:ext cx="12191998" cy="6856170"/>
          </a:xfrm>
          <a:prstGeom prst="rect">
            <a:avLst/>
          </a:prstGeom>
        </p:spPr>
      </p:pic>
      <p:sp>
        <p:nvSpPr>
          <p:cNvPr id="10" name="CaixaDeTexto 9">
            <a:extLst>
              <a:ext uri="{FF2B5EF4-FFF2-40B4-BE49-F238E27FC236}">
                <a16:creationId xmlns:a16="http://schemas.microsoft.com/office/drawing/2014/main" id="{E0D0275D-3FA6-424F-B950-C209B70953A6}"/>
              </a:ext>
            </a:extLst>
          </p:cNvPr>
          <p:cNvSpPr txBox="1"/>
          <p:nvPr/>
        </p:nvSpPr>
        <p:spPr>
          <a:xfrm>
            <a:off x="0" y="149915"/>
            <a:ext cx="192107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rPr>
              <a:t>1ª SAFRA DE SOJA</a:t>
            </a:r>
          </a:p>
        </p:txBody>
      </p:sp>
      <p:sp>
        <p:nvSpPr>
          <p:cNvPr id="12" name="CaixaDeTexto 11">
            <a:extLst>
              <a:ext uri="{FF2B5EF4-FFF2-40B4-BE49-F238E27FC236}">
                <a16:creationId xmlns:a16="http://schemas.microsoft.com/office/drawing/2014/main" id="{6199CFD2-15E3-4A5B-A727-6C7558AB756F}"/>
              </a:ext>
            </a:extLst>
          </p:cNvPr>
          <p:cNvSpPr txBox="1"/>
          <p:nvPr/>
        </p:nvSpPr>
        <p:spPr>
          <a:xfrm>
            <a:off x="1996812" y="0"/>
            <a:ext cx="5368917" cy="37637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Região Norte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Municípios:</a:t>
            </a:r>
            <a:r>
              <a:rPr kumimoji="0" lang="pt-BR" sz="145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Sonora, Pedro Gomes, Coxim, Rio Verde de Mato Grosso, São Gabriel do Oeste, Camapuã, Bandeirantes, Rio Negro, Corguinho, Rochedo e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Jaraguari</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Estádio fenológico:</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a:p>
            <a:pPr lvl="0" algn="just">
              <a:lnSpc>
                <a:spcPct val="150000"/>
              </a:lnSpc>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Enchimento de grão: </a:t>
            </a:r>
            <a:r>
              <a:rPr kumimoji="0" lang="pt-BR" sz="140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no momento, a regional </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apresenta, em sua maior parte, boa qualidade no desenvolvimento dos grãos. </a:t>
            </a:r>
          </a:p>
          <a:p>
            <a:pPr lvl="0" algn="just">
              <a:lnSpc>
                <a:spcPct val="150000"/>
              </a:lnSpc>
              <a:defRPr/>
            </a:pPr>
            <a:r>
              <a:rPr kumimoji="0" lang="pt-BR" sz="9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Boa: grãos sadios e bem desenvolvidos.</a:t>
            </a:r>
          </a:p>
          <a:p>
            <a:pPr lvl="0" algn="just">
              <a:lnSpc>
                <a:spcPct val="150000"/>
              </a:lnSpc>
              <a:defRPr/>
            </a:pPr>
            <a:r>
              <a:rPr kumimoji="0" lang="pt-BR" sz="9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Moderada: grãos com problemas de desenvolvimento e sanidade.</a:t>
            </a:r>
          </a:p>
          <a:p>
            <a:pPr lvl="0" algn="just">
              <a:lnSpc>
                <a:spcPct val="150000"/>
              </a:lnSpc>
              <a:defRPr/>
            </a:pPr>
            <a:r>
              <a:rPr kumimoji="0" lang="pt-BR" sz="9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Baixa: grãos chochos. </a:t>
            </a:r>
          </a:p>
          <a:p>
            <a:pPr lvl="0" algn="just">
              <a:lnSpc>
                <a:spcPct val="150000"/>
              </a:lnSpc>
              <a:defRPr/>
            </a:pPr>
            <a:endPar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p:txBody>
      </p:sp>
      <p:sp>
        <p:nvSpPr>
          <p:cNvPr id="5" name="Google Shape;91;p2">
            <a:extLst>
              <a:ext uri="{FF2B5EF4-FFF2-40B4-BE49-F238E27FC236}">
                <a16:creationId xmlns:a16="http://schemas.microsoft.com/office/drawing/2014/main" id="{98BFF6E4-614E-90CC-9F68-C4B0DD197123}"/>
              </a:ext>
            </a:extLst>
          </p:cNvPr>
          <p:cNvSpPr txBox="1"/>
          <p:nvPr/>
        </p:nvSpPr>
        <p:spPr>
          <a:xfrm>
            <a:off x="3667387" y="6550223"/>
            <a:ext cx="655180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a:ea typeface="Calibri"/>
                <a:cs typeface="Calibri"/>
                <a:sym typeface="Calibri"/>
              </a:rPr>
              <a:t>Ed. nº 650/2026 | Março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tângulo 3">
            <a:extLst>
              <a:ext uri="{FF2B5EF4-FFF2-40B4-BE49-F238E27FC236}">
                <a16:creationId xmlns:a16="http://schemas.microsoft.com/office/drawing/2014/main" id="{9744F2DB-6961-9970-9E2E-32BD3C71CD7D}"/>
              </a:ext>
            </a:extLst>
          </p:cNvPr>
          <p:cNvSpPr/>
          <p:nvPr/>
        </p:nvSpPr>
        <p:spPr>
          <a:xfrm>
            <a:off x="5065933" y="6277395"/>
            <a:ext cx="375470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Fonte: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SIGA/MS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Elaboração: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e Sistema Famasul</a:t>
            </a:r>
          </a:p>
        </p:txBody>
      </p:sp>
      <p:sp>
        <p:nvSpPr>
          <p:cNvPr id="3" name="CaixaDeTexto 1">
            <a:extLst>
              <a:ext uri="{FF2B5EF4-FFF2-40B4-BE49-F238E27FC236}">
                <a16:creationId xmlns:a16="http://schemas.microsoft.com/office/drawing/2014/main" id="{C4D90566-4E5B-B739-15B5-A3E47FB6E0DE}"/>
              </a:ext>
            </a:extLst>
          </p:cNvPr>
          <p:cNvSpPr txBox="1"/>
          <p:nvPr/>
        </p:nvSpPr>
        <p:spPr>
          <a:xfrm>
            <a:off x="7807240" y="28964"/>
            <a:ext cx="3943247"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1450" b="1" dirty="0">
                <a:solidFill>
                  <a:srgbClr val="0D0D0D"/>
                </a:solidFill>
                <a:latin typeface="Calibri Light"/>
                <a:cs typeface="Calibri Light"/>
              </a:rPr>
              <a:t>G</a:t>
            </a:r>
            <a:r>
              <a:rPr lang="pt-BR" sz="1450" b="1" spc="-35" dirty="0">
                <a:solidFill>
                  <a:srgbClr val="0D0D0D"/>
                </a:solidFill>
                <a:latin typeface="Calibri Light"/>
                <a:cs typeface="Calibri Light"/>
              </a:rPr>
              <a:t>r</a:t>
            </a:r>
            <a:r>
              <a:rPr lang="pt-BR" sz="1450" b="1" spc="-15" dirty="0">
                <a:solidFill>
                  <a:srgbClr val="0D0D0D"/>
                </a:solidFill>
                <a:latin typeface="Calibri Light"/>
                <a:cs typeface="Calibri Light"/>
              </a:rPr>
              <a:t>á</a:t>
            </a:r>
            <a:r>
              <a:rPr lang="pt-BR" sz="1450" b="1" spc="-5" dirty="0">
                <a:solidFill>
                  <a:srgbClr val="0D0D0D"/>
                </a:solidFill>
                <a:latin typeface="Calibri Light"/>
                <a:cs typeface="Calibri Light"/>
              </a:rPr>
              <a:t>f</a:t>
            </a:r>
            <a:r>
              <a:rPr lang="pt-BR" sz="1450" b="1" spc="-10" dirty="0">
                <a:solidFill>
                  <a:srgbClr val="0D0D0D"/>
                </a:solidFill>
                <a:latin typeface="Calibri Light"/>
                <a:cs typeface="Calibri Light"/>
              </a:rPr>
              <a:t>i</a:t>
            </a:r>
            <a:r>
              <a:rPr lang="pt-BR" sz="1450" b="1" spc="-30" dirty="0">
                <a:solidFill>
                  <a:srgbClr val="0D0D0D"/>
                </a:solidFill>
                <a:latin typeface="Calibri Light"/>
                <a:cs typeface="Calibri Light"/>
              </a:rPr>
              <a:t>c</a:t>
            </a:r>
            <a:r>
              <a:rPr lang="pt-BR" sz="1450" b="1" dirty="0">
                <a:solidFill>
                  <a:srgbClr val="0D0D0D"/>
                </a:solidFill>
                <a:latin typeface="Calibri Light"/>
                <a:cs typeface="Calibri Light"/>
              </a:rPr>
              <a:t>o</a:t>
            </a:r>
            <a:r>
              <a:rPr lang="pt-BR" sz="1450" b="1" spc="-70"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3</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lang="pt-BR" sz="1450" dirty="0">
                <a:solidFill>
                  <a:srgbClr val="0D0D0D"/>
                </a:solidFill>
                <a:latin typeface="Calibri Light"/>
                <a:cs typeface="Calibri Light"/>
              </a:rPr>
              <a:t>C</a:t>
            </a:r>
            <a:r>
              <a:rPr lang="pt-BR" sz="1450" spc="-15" dirty="0">
                <a:solidFill>
                  <a:srgbClr val="0D0D0D"/>
                </a:solidFill>
                <a:latin typeface="Calibri Light"/>
                <a:cs typeface="Calibri Light"/>
              </a:rPr>
              <a:t>ond</a:t>
            </a:r>
            <a:r>
              <a:rPr lang="pt-BR" sz="1450" spc="-10" dirty="0">
                <a:solidFill>
                  <a:srgbClr val="0D0D0D"/>
                </a:solidFill>
                <a:latin typeface="Calibri Light"/>
                <a:cs typeface="Calibri Light"/>
              </a:rPr>
              <a:t>i</a:t>
            </a:r>
            <a:r>
              <a:rPr lang="pt-BR" sz="1450" spc="-20" dirty="0">
                <a:solidFill>
                  <a:srgbClr val="0D0D0D"/>
                </a:solidFill>
                <a:latin typeface="Calibri Light"/>
                <a:cs typeface="Calibri Light"/>
              </a:rPr>
              <a:t>ç</a:t>
            </a:r>
            <a:r>
              <a:rPr lang="pt-BR" sz="1450" spc="-30" dirty="0">
                <a:solidFill>
                  <a:srgbClr val="0D0D0D"/>
                </a:solidFill>
                <a:latin typeface="Calibri Light"/>
                <a:cs typeface="Calibri Light"/>
              </a:rPr>
              <a:t>õ</a:t>
            </a:r>
            <a:r>
              <a:rPr lang="pt-BR" sz="1450" spc="-25" dirty="0">
                <a:solidFill>
                  <a:srgbClr val="0D0D0D"/>
                </a:solidFill>
                <a:latin typeface="Calibri Light"/>
                <a:cs typeface="Calibri Light"/>
              </a:rPr>
              <a:t>e</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das</a:t>
            </a:r>
            <a:r>
              <a:rPr lang="pt-BR" sz="1450" spc="-40" dirty="0">
                <a:solidFill>
                  <a:srgbClr val="0D0D0D"/>
                </a:solidFill>
                <a:latin typeface="Calibri Light"/>
                <a:cs typeface="Calibri Light"/>
              </a:rPr>
              <a:t> </a:t>
            </a:r>
            <a:r>
              <a:rPr lang="pt-BR" sz="1450" dirty="0">
                <a:solidFill>
                  <a:srgbClr val="0D0D0D"/>
                </a:solidFill>
                <a:latin typeface="Calibri Light"/>
                <a:cs typeface="Calibri Light"/>
              </a:rPr>
              <a:t>l</a:t>
            </a:r>
            <a:r>
              <a:rPr lang="pt-BR" sz="1450" spc="-25" dirty="0">
                <a:solidFill>
                  <a:srgbClr val="0D0D0D"/>
                </a:solidFill>
                <a:latin typeface="Calibri Light"/>
                <a:cs typeface="Calibri Light"/>
              </a:rPr>
              <a:t>a</a:t>
            </a:r>
            <a:r>
              <a:rPr lang="pt-BR" sz="1450" spc="-15" dirty="0">
                <a:solidFill>
                  <a:srgbClr val="0D0D0D"/>
                </a:solidFill>
                <a:latin typeface="Calibri Light"/>
                <a:cs typeface="Calibri Light"/>
              </a:rPr>
              <a:t>vo</a:t>
            </a:r>
            <a:r>
              <a:rPr lang="pt-BR" sz="1450" spc="-25" dirty="0">
                <a:solidFill>
                  <a:srgbClr val="0D0D0D"/>
                </a:solidFill>
                <a:latin typeface="Calibri Light"/>
                <a:cs typeface="Calibri Light"/>
              </a:rPr>
              <a:t>u</a:t>
            </a:r>
            <a:r>
              <a:rPr lang="pt-BR" sz="1450" spc="-45" dirty="0">
                <a:solidFill>
                  <a:srgbClr val="0D0D0D"/>
                </a:solidFill>
                <a:latin typeface="Calibri Light"/>
                <a:cs typeface="Calibri Light"/>
              </a:rPr>
              <a:t>r</a:t>
            </a:r>
            <a:r>
              <a:rPr lang="pt-BR" sz="1450" spc="-15" dirty="0">
                <a:solidFill>
                  <a:srgbClr val="0D0D0D"/>
                </a:solidFill>
                <a:latin typeface="Calibri Light"/>
                <a:cs typeface="Calibri Light"/>
              </a:rPr>
              <a:t>a</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a:t>
            </a:r>
            <a:r>
              <a:rPr lang="pt-BR" sz="1450" spc="-30" dirty="0">
                <a:solidFill>
                  <a:srgbClr val="0D0D0D"/>
                </a:solidFill>
                <a:latin typeface="Calibri Light"/>
                <a:cs typeface="Calibri Light"/>
              </a:rPr>
              <a:t> </a:t>
            </a:r>
            <a:r>
              <a:rPr lang="pt-BR" sz="1450" spc="-25" dirty="0">
                <a:solidFill>
                  <a:srgbClr val="0D0D0D"/>
                </a:solidFill>
                <a:latin typeface="Calibri Light"/>
                <a:cs typeface="Calibri Light"/>
              </a:rPr>
              <a:t>r</a:t>
            </a:r>
            <a:r>
              <a:rPr lang="pt-BR" sz="1450" dirty="0">
                <a:solidFill>
                  <a:srgbClr val="0D0D0D"/>
                </a:solidFill>
                <a:latin typeface="Calibri Light"/>
                <a:cs typeface="Calibri Light"/>
              </a:rPr>
              <a:t>e</a:t>
            </a:r>
            <a:r>
              <a:rPr lang="pt-BR" sz="1450" spc="-10" dirty="0">
                <a:solidFill>
                  <a:srgbClr val="0D0D0D"/>
                </a:solidFill>
                <a:latin typeface="Calibri Light"/>
                <a:cs typeface="Calibri Light"/>
              </a:rPr>
              <a:t>gi</a:t>
            </a:r>
            <a:r>
              <a:rPr lang="pt-BR" sz="1450" spc="-15" dirty="0">
                <a:solidFill>
                  <a:srgbClr val="0D0D0D"/>
                </a:solidFill>
                <a:latin typeface="Calibri Light"/>
                <a:cs typeface="Calibri Light"/>
              </a:rPr>
              <a:t>ã</a:t>
            </a:r>
            <a:r>
              <a:rPr lang="pt-BR" sz="1450" dirty="0">
                <a:solidFill>
                  <a:srgbClr val="0D0D0D"/>
                </a:solidFill>
                <a:latin typeface="Calibri Light"/>
                <a:cs typeface="Calibri Light"/>
              </a:rPr>
              <a:t>o</a:t>
            </a:r>
            <a:r>
              <a:rPr lang="pt-BR" sz="1450" spc="-70" dirty="0">
                <a:solidFill>
                  <a:srgbClr val="0D0D0D"/>
                </a:solidFill>
                <a:latin typeface="Calibri Light"/>
                <a:cs typeface="Calibri Light"/>
              </a:rPr>
              <a:t> </a:t>
            </a:r>
            <a:r>
              <a:rPr lang="pt-BR" sz="1450" dirty="0">
                <a:solidFill>
                  <a:srgbClr val="0D0D0D"/>
                </a:solidFill>
                <a:latin typeface="Calibri Light"/>
                <a:cs typeface="Calibri Light"/>
              </a:rPr>
              <a:t>n</a:t>
            </a:r>
            <a:r>
              <a:rPr lang="pt-BR" sz="1450" spc="-5" dirty="0">
                <a:solidFill>
                  <a:srgbClr val="0D0D0D"/>
                </a:solidFill>
                <a:latin typeface="Calibri Light"/>
                <a:cs typeface="Calibri Light"/>
              </a:rPr>
              <a:t>o</a:t>
            </a:r>
            <a:r>
              <a:rPr lang="pt-BR" sz="1450" spc="-10" dirty="0">
                <a:solidFill>
                  <a:srgbClr val="0D0D0D"/>
                </a:solidFill>
                <a:latin typeface="Calibri Light"/>
                <a:cs typeface="Calibri Light"/>
              </a:rPr>
              <a:t>r</a:t>
            </a:r>
            <a:r>
              <a:rPr lang="pt-BR" sz="1450" spc="-35" dirty="0">
                <a:solidFill>
                  <a:srgbClr val="0D0D0D"/>
                </a:solidFill>
                <a:latin typeface="Calibri Light"/>
                <a:cs typeface="Calibri Light"/>
              </a:rPr>
              <a:t>t</a:t>
            </a:r>
            <a:r>
              <a:rPr lang="pt-BR" sz="1450" dirty="0">
                <a:solidFill>
                  <a:srgbClr val="0D0D0D"/>
                </a:solidFill>
                <a:latin typeface="Calibri Light"/>
                <a:cs typeface="Calibri Light"/>
              </a:rPr>
              <a:t>e</a:t>
            </a:r>
            <a:endParaRPr lang="pt-BR" sz="1450" dirty="0">
              <a:latin typeface="Calibri Light"/>
              <a:cs typeface="Calibri Light"/>
            </a:endParaRPr>
          </a:p>
        </p:txBody>
      </p:sp>
      <p:sp>
        <p:nvSpPr>
          <p:cNvPr id="13" name="CaixaDeTexto 1">
            <a:extLst>
              <a:ext uri="{FF2B5EF4-FFF2-40B4-BE49-F238E27FC236}">
                <a16:creationId xmlns:a16="http://schemas.microsoft.com/office/drawing/2014/main" id="{B89701DE-E23C-6C28-18B0-B5AD8A1E0CE5}"/>
              </a:ext>
            </a:extLst>
          </p:cNvPr>
          <p:cNvSpPr txBox="1"/>
          <p:nvPr/>
        </p:nvSpPr>
        <p:spPr>
          <a:xfrm>
            <a:off x="4770987" y="3134732"/>
            <a:ext cx="4344596"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1450" b="1" spc="-105" dirty="0">
                <a:solidFill>
                  <a:srgbClr val="0D0D0D"/>
                </a:solidFill>
                <a:latin typeface="Calibri Light"/>
                <a:cs typeface="Calibri Light"/>
              </a:rPr>
              <a:t>T</a:t>
            </a:r>
            <a:r>
              <a:rPr lang="pt-BR" sz="1450" b="1" dirty="0">
                <a:solidFill>
                  <a:srgbClr val="0D0D0D"/>
                </a:solidFill>
                <a:latin typeface="Calibri Light"/>
                <a:cs typeface="Calibri Light"/>
              </a:rPr>
              <a:t>a</a:t>
            </a:r>
            <a:r>
              <a:rPr lang="pt-BR" sz="1450" b="1" spc="-15" dirty="0">
                <a:solidFill>
                  <a:srgbClr val="0D0D0D"/>
                </a:solidFill>
                <a:latin typeface="Calibri Light"/>
                <a:cs typeface="Calibri Light"/>
              </a:rPr>
              <a:t>b</a:t>
            </a:r>
            <a:r>
              <a:rPr lang="pt-BR" sz="1450" b="1" spc="-25" dirty="0">
                <a:solidFill>
                  <a:srgbClr val="0D0D0D"/>
                </a:solidFill>
                <a:latin typeface="Calibri Light"/>
                <a:cs typeface="Calibri Light"/>
              </a:rPr>
              <a:t>e</a:t>
            </a:r>
            <a:r>
              <a:rPr lang="pt-BR" sz="1450" b="1" spc="-10" dirty="0">
                <a:solidFill>
                  <a:srgbClr val="0D0D0D"/>
                </a:solidFill>
                <a:latin typeface="Calibri Light"/>
                <a:cs typeface="Calibri Light"/>
              </a:rPr>
              <a:t>l</a:t>
            </a:r>
            <a:r>
              <a:rPr lang="pt-BR" sz="1450" b="1" dirty="0">
                <a:solidFill>
                  <a:srgbClr val="0D0D0D"/>
                </a:solidFill>
                <a:latin typeface="Calibri Light"/>
                <a:cs typeface="Calibri Light"/>
              </a:rPr>
              <a:t>a</a:t>
            </a:r>
            <a:r>
              <a:rPr lang="pt-BR" sz="1450" b="1" spc="-55"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2</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lang="pt-BR" sz="1450" dirty="0">
                <a:solidFill>
                  <a:srgbClr val="0D0D0D"/>
                </a:solidFill>
                <a:latin typeface="Calibri Light"/>
                <a:cs typeface="Calibri Light"/>
              </a:rPr>
              <a:t>Monitoramento das lavouras da região norte</a:t>
            </a:r>
            <a:endParaRPr lang="pt-BR" sz="1450" dirty="0">
              <a:latin typeface="Calibri Light"/>
              <a:cs typeface="Calibri Light"/>
            </a:endParaRPr>
          </a:p>
        </p:txBody>
      </p:sp>
      <p:pic>
        <p:nvPicPr>
          <p:cNvPr id="14" name="Imagem 13" descr="Silhueta de pessoa em fundo branco&#10;&#10;O conteúdo gerado por IA pode estar incorreto.">
            <a:extLst>
              <a:ext uri="{FF2B5EF4-FFF2-40B4-BE49-F238E27FC236}">
                <a16:creationId xmlns:a16="http://schemas.microsoft.com/office/drawing/2014/main" id="{21522835-3EE9-C99B-0185-992C9E0DBFC3}"/>
              </a:ext>
            </a:extLst>
          </p:cNvPr>
          <p:cNvPicPr>
            <a:picLocks noChangeAspect="1"/>
          </p:cNvPicPr>
          <p:nvPr/>
        </p:nvPicPr>
        <p:blipFill>
          <a:blip r:embed="rId4">
            <a:extLst>
              <a:ext uri="{28A0092B-C50C-407E-A947-70E740481C1C}">
                <a14:useLocalDpi xmlns:a14="http://schemas.microsoft.com/office/drawing/2010/main" val="0"/>
              </a:ext>
            </a:extLst>
          </a:blip>
          <a:srcRect l="30032" t="4768" r="23679" b="6227"/>
          <a:stretch>
            <a:fillRect/>
          </a:stretch>
        </p:blipFill>
        <p:spPr>
          <a:xfrm>
            <a:off x="108673" y="1252107"/>
            <a:ext cx="1720291" cy="2338911"/>
          </a:xfrm>
          <a:prstGeom prst="rect">
            <a:avLst/>
          </a:prstGeom>
          <a:ln>
            <a:noFill/>
          </a:ln>
          <a:effectLst>
            <a:outerShdw blurRad="190500" algn="tl" rotWithShape="0">
              <a:srgbClr val="000000">
                <a:alpha val="70000"/>
              </a:srgbClr>
            </a:outerShdw>
          </a:effectLst>
        </p:spPr>
      </p:pic>
      <p:graphicFrame>
        <p:nvGraphicFramePr>
          <p:cNvPr id="6" name="Diagrama 5">
            <a:extLst>
              <a:ext uri="{FF2B5EF4-FFF2-40B4-BE49-F238E27FC236}">
                <a16:creationId xmlns:a16="http://schemas.microsoft.com/office/drawing/2014/main" id="{07A2454E-932D-15DD-14B7-87FA3962A570}"/>
              </a:ext>
            </a:extLst>
          </p:cNvPr>
          <p:cNvGraphicFramePr/>
          <p:nvPr>
            <p:extLst>
              <p:ext uri="{D42A27DB-BD31-4B8C-83A1-F6EECF244321}">
                <p14:modId xmlns:p14="http://schemas.microsoft.com/office/powerpoint/2010/main" val="3052114466"/>
              </p:ext>
            </p:extLst>
          </p:nvPr>
        </p:nvGraphicFramePr>
        <p:xfrm>
          <a:off x="2043033" y="1603469"/>
          <a:ext cx="5276474" cy="5102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Gráfico 1">
            <a:extLst>
              <a:ext uri="{FF2B5EF4-FFF2-40B4-BE49-F238E27FC236}">
                <a16:creationId xmlns:a16="http://schemas.microsoft.com/office/drawing/2014/main" id="{0CD66790-54A7-4DE8-8037-1DB2C64D8150}"/>
              </a:ext>
            </a:extLst>
          </p:cNvPr>
          <p:cNvGraphicFramePr>
            <a:graphicFrameLocks/>
          </p:cNvGraphicFramePr>
          <p:nvPr>
            <p:extLst>
              <p:ext uri="{D42A27DB-BD31-4B8C-83A1-F6EECF244321}">
                <p14:modId xmlns:p14="http://schemas.microsoft.com/office/powerpoint/2010/main" val="529660217"/>
              </p:ext>
            </p:extLst>
          </p:nvPr>
        </p:nvGraphicFramePr>
        <p:xfrm>
          <a:off x="7533577" y="211546"/>
          <a:ext cx="4344596" cy="296583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5" name="Tabela 14">
            <a:extLst>
              <a:ext uri="{FF2B5EF4-FFF2-40B4-BE49-F238E27FC236}">
                <a16:creationId xmlns:a16="http://schemas.microsoft.com/office/drawing/2014/main" id="{94E536F5-1123-E6A0-A662-3B744D2F52ED}"/>
              </a:ext>
            </a:extLst>
          </p:cNvPr>
          <p:cNvGraphicFramePr>
            <a:graphicFrameLocks noGrp="1"/>
          </p:cNvGraphicFramePr>
          <p:nvPr>
            <p:extLst>
              <p:ext uri="{D42A27DB-BD31-4B8C-83A1-F6EECF244321}">
                <p14:modId xmlns:p14="http://schemas.microsoft.com/office/powerpoint/2010/main" val="1069865444"/>
              </p:ext>
            </p:extLst>
          </p:nvPr>
        </p:nvGraphicFramePr>
        <p:xfrm>
          <a:off x="2377636" y="3492199"/>
          <a:ext cx="9131299" cy="2735580"/>
        </p:xfrm>
        <a:graphic>
          <a:graphicData uri="http://schemas.openxmlformats.org/drawingml/2006/table">
            <a:tbl>
              <a:tblPr/>
              <a:tblGrid>
                <a:gridCol w="1734575">
                  <a:extLst>
                    <a:ext uri="{9D8B030D-6E8A-4147-A177-3AD203B41FA5}">
                      <a16:colId xmlns:a16="http://schemas.microsoft.com/office/drawing/2014/main" val="2273242068"/>
                    </a:ext>
                  </a:extLst>
                </a:gridCol>
                <a:gridCol w="830118">
                  <a:extLst>
                    <a:ext uri="{9D8B030D-6E8A-4147-A177-3AD203B41FA5}">
                      <a16:colId xmlns:a16="http://schemas.microsoft.com/office/drawing/2014/main" val="338802503"/>
                    </a:ext>
                  </a:extLst>
                </a:gridCol>
                <a:gridCol w="1238982">
                  <a:extLst>
                    <a:ext uri="{9D8B030D-6E8A-4147-A177-3AD203B41FA5}">
                      <a16:colId xmlns:a16="http://schemas.microsoft.com/office/drawing/2014/main" val="2112859947"/>
                    </a:ext>
                  </a:extLst>
                </a:gridCol>
                <a:gridCol w="1511558">
                  <a:extLst>
                    <a:ext uri="{9D8B030D-6E8A-4147-A177-3AD203B41FA5}">
                      <a16:colId xmlns:a16="http://schemas.microsoft.com/office/drawing/2014/main" val="3104926513"/>
                    </a:ext>
                  </a:extLst>
                </a:gridCol>
                <a:gridCol w="1511558">
                  <a:extLst>
                    <a:ext uri="{9D8B030D-6E8A-4147-A177-3AD203B41FA5}">
                      <a16:colId xmlns:a16="http://schemas.microsoft.com/office/drawing/2014/main" val="2425507254"/>
                    </a:ext>
                  </a:extLst>
                </a:gridCol>
                <a:gridCol w="805339">
                  <a:extLst>
                    <a:ext uri="{9D8B030D-6E8A-4147-A177-3AD203B41FA5}">
                      <a16:colId xmlns:a16="http://schemas.microsoft.com/office/drawing/2014/main" val="1332914327"/>
                    </a:ext>
                  </a:extLst>
                </a:gridCol>
                <a:gridCol w="805339">
                  <a:extLst>
                    <a:ext uri="{9D8B030D-6E8A-4147-A177-3AD203B41FA5}">
                      <a16:colId xmlns:a16="http://schemas.microsoft.com/office/drawing/2014/main" val="510723242"/>
                    </a:ext>
                  </a:extLst>
                </a:gridCol>
                <a:gridCol w="693830">
                  <a:extLst>
                    <a:ext uri="{9D8B030D-6E8A-4147-A177-3AD203B41FA5}">
                      <a16:colId xmlns:a16="http://schemas.microsoft.com/office/drawing/2014/main" val="437091146"/>
                    </a:ext>
                  </a:extLst>
                </a:gridCol>
              </a:tblGrid>
              <a:tr h="190500">
                <a:tc rowSpan="2">
                  <a:txBody>
                    <a:bodyPr/>
                    <a:lstStyle/>
                    <a:p>
                      <a:pPr algn="ctr" fontAlgn="ctr">
                        <a:buNone/>
                      </a:pPr>
                      <a:r>
                        <a:rPr lang="pt-BR" sz="1200" b="0" i="0" u="none" strike="noStrike">
                          <a:solidFill>
                            <a:srgbClr val="000000"/>
                          </a:solidFill>
                          <a:effectLst/>
                          <a:latin typeface="Calibri Light" panose="020F0302020204030204" pitchFamily="34" charset="0"/>
                        </a:rPr>
                        <a:t> Municípios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Soja (ha)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Produtividade média 2024/205 (sc/ha)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buNone/>
                      </a:pPr>
                      <a:r>
                        <a:rPr lang="pt-BR" sz="1200" b="0" i="0" u="none" strike="noStrike" dirty="0">
                          <a:solidFill>
                            <a:srgbClr val="000000"/>
                          </a:solidFill>
                          <a:effectLst/>
                          <a:latin typeface="Calibri Light" panose="020F0302020204030204" pitchFamily="34" charset="0"/>
                        </a:rPr>
                        <a:t> Avaliação preliminar 06/03/2026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gridSpan="3">
                  <a:txBody>
                    <a:bodyPr/>
                    <a:lstStyle/>
                    <a:p>
                      <a:pPr algn="ctr" fontAlgn="ctr">
                        <a:buNone/>
                      </a:pPr>
                      <a:r>
                        <a:rPr lang="pt-BR" sz="1200" b="0" i="0" u="none" strike="noStrike">
                          <a:solidFill>
                            <a:srgbClr val="000000"/>
                          </a:solidFill>
                          <a:effectLst/>
                          <a:latin typeface="Calibri Light" panose="020F0302020204030204" pitchFamily="34" charset="0"/>
                        </a:rPr>
                        <a:t>Condições das lavouras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225105664"/>
                  </a:ext>
                </a:extLst>
              </a:tr>
              <a:tr h="0">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Menor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dirty="0">
                          <a:solidFill>
                            <a:srgbClr val="000000"/>
                          </a:solidFill>
                          <a:effectLst/>
                          <a:latin typeface="Calibri Light" panose="020F0302020204030204" pitchFamily="34" charset="0"/>
                        </a:rPr>
                        <a:t> </a:t>
                      </a:r>
                      <a:r>
                        <a:rPr lang="pt-BR" sz="1100" b="0" i="0" u="none" strike="noStrike" dirty="0">
                          <a:solidFill>
                            <a:srgbClr val="000000"/>
                          </a:solidFill>
                          <a:effectLst/>
                          <a:latin typeface="Calibri Light" panose="020F0302020204030204" pitchFamily="34" charset="0"/>
                        </a:rPr>
                        <a:t>Maior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endParaRPr lang="pt-BR" sz="1200" b="0" i="0" u="none" strike="noStrike" dirty="0">
                        <a:solidFill>
                          <a:srgbClr val="000000"/>
                        </a:solidFill>
                        <a:effectLst/>
                        <a:latin typeface="Calibri Light" panose="020F03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Bom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Regular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Ruim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3620280"/>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Bandeirantes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121.306,95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63,2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5270861"/>
                  </a:ext>
                </a:extLst>
              </a:tr>
              <a:tr h="198120">
                <a:tc>
                  <a:txBody>
                    <a:bodyPr/>
                    <a:lstStyle/>
                    <a:p>
                      <a:pPr algn="l" fontAlgn="b">
                        <a:buNone/>
                      </a:pPr>
                      <a:r>
                        <a:rPr lang="pt-BR" sz="1200" b="0" i="0" u="none" strike="noStrike" dirty="0">
                          <a:solidFill>
                            <a:srgbClr val="000000"/>
                          </a:solidFill>
                          <a:effectLst/>
                          <a:latin typeface="Calibri Light" panose="020F0302020204030204" pitchFamily="34" charset="0"/>
                        </a:rPr>
                        <a:t>Camapuã</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44.724,68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64,5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80%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5655575"/>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Corguinho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990,55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65,3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90%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68076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Coxim</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18.542,37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68,8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3636966"/>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Jaraguari</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62.685,89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59,8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6828974"/>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Pedro Gomes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27.321,94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66,8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5533497"/>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Rio Negro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9.631,15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62,6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7460936"/>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Rio Verde de Mato Grosso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43.914,48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62,2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1562768"/>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Rochedo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14.678,95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50,2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71,0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71,0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0104353"/>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São Gabriel do Oeste</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137.340,60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74,8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75,0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75,0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81664897"/>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Sonora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80.915,15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71,2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75,0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75,0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3239959"/>
                  </a:ext>
                </a:extLst>
              </a:tr>
            </a:tbl>
          </a:graphicData>
        </a:graphic>
      </p:graphicFrame>
    </p:spTree>
    <p:extLst>
      <p:ext uri="{BB962C8B-B14F-4D97-AF65-F5344CB8AC3E}">
        <p14:creationId xmlns:p14="http://schemas.microsoft.com/office/powerpoint/2010/main" val="4205570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Logotipo&#10;&#10;Descrição gerada automaticamente">
            <a:extLst>
              <a:ext uri="{FF2B5EF4-FFF2-40B4-BE49-F238E27FC236}">
                <a16:creationId xmlns:a16="http://schemas.microsoft.com/office/drawing/2014/main" id="{2573A740-C6E4-B1A3-DB71-F52344CE9D63}"/>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pic>
        <p:nvPicPr>
          <p:cNvPr id="4" name="object 2">
            <a:extLst>
              <a:ext uri="{FF2B5EF4-FFF2-40B4-BE49-F238E27FC236}">
                <a16:creationId xmlns:a16="http://schemas.microsoft.com/office/drawing/2014/main" id="{B58AC62C-6F54-ACC3-226A-F7223F97FEFD}"/>
              </a:ext>
            </a:extLst>
          </p:cNvPr>
          <p:cNvPicPr/>
          <p:nvPr/>
        </p:nvPicPr>
        <p:blipFill>
          <a:blip r:embed="rId3" cstate="print"/>
          <a:stretch>
            <a:fillRect/>
          </a:stretch>
        </p:blipFill>
        <p:spPr>
          <a:xfrm>
            <a:off x="0" y="1830"/>
            <a:ext cx="12191998" cy="6856170"/>
          </a:xfrm>
          <a:prstGeom prst="rect">
            <a:avLst/>
          </a:prstGeom>
        </p:spPr>
      </p:pic>
      <p:sp>
        <p:nvSpPr>
          <p:cNvPr id="12" name="CaixaDeTexto 11">
            <a:extLst>
              <a:ext uri="{FF2B5EF4-FFF2-40B4-BE49-F238E27FC236}">
                <a16:creationId xmlns:a16="http://schemas.microsoft.com/office/drawing/2014/main" id="{6199CFD2-15E3-4A5B-A727-6C7558AB756F}"/>
              </a:ext>
            </a:extLst>
          </p:cNvPr>
          <p:cNvSpPr txBox="1"/>
          <p:nvPr/>
        </p:nvSpPr>
        <p:spPr>
          <a:xfrm>
            <a:off x="1969820" y="0"/>
            <a:ext cx="5399560" cy="33025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Região Nordeste</a:t>
            </a:r>
            <a:endParaRPr kumimoji="0" lang="pt-BR" sz="15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Municípios: </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Alcinópolis, Costa Rica, Chapadão do Sul, Cassilândia, Paranaíba, Aparecida do Taboado,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Selvíria</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Três Lagoas, Inocência, Água Clara, Paraíso das Águas e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Figueirão</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Estádio fenológico:</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Enchimento de grão: </a:t>
            </a:r>
            <a:r>
              <a:rPr kumimoji="0" lang="pt-BR" sz="140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no momento, a regional apresenta, em sua maior parte, boa qualidade no desenvolvimento dos grãos.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Boa: grãos sadios e bem desenvolvidos.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Moderada: grãos com problemas de desenvolvimento e sanidade.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Baixa: grãos chochos. </a:t>
            </a:r>
          </a:p>
        </p:txBody>
      </p:sp>
      <p:sp>
        <p:nvSpPr>
          <p:cNvPr id="10" name="CaixaDeTexto 9">
            <a:extLst>
              <a:ext uri="{FF2B5EF4-FFF2-40B4-BE49-F238E27FC236}">
                <a16:creationId xmlns:a16="http://schemas.microsoft.com/office/drawing/2014/main" id="{1023180B-60A9-464A-8BFD-2BC9165F3E92}"/>
              </a:ext>
            </a:extLst>
          </p:cNvPr>
          <p:cNvSpPr txBox="1"/>
          <p:nvPr/>
        </p:nvSpPr>
        <p:spPr>
          <a:xfrm>
            <a:off x="54528" y="212696"/>
            <a:ext cx="18120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rPr>
              <a:t>1ª SAFRA DE SOJA</a:t>
            </a:r>
            <a:endParaRPr kumimoji="0" lang="pt-BR"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Google Shape;91;p2">
            <a:extLst>
              <a:ext uri="{FF2B5EF4-FFF2-40B4-BE49-F238E27FC236}">
                <a16:creationId xmlns:a16="http://schemas.microsoft.com/office/drawing/2014/main" id="{EFE1C26F-D658-9E08-9B45-99AA53306380}"/>
              </a:ext>
            </a:extLst>
          </p:cNvPr>
          <p:cNvSpPr txBox="1"/>
          <p:nvPr/>
        </p:nvSpPr>
        <p:spPr>
          <a:xfrm>
            <a:off x="3667387" y="6550223"/>
            <a:ext cx="655180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a:ea typeface="Calibri"/>
                <a:cs typeface="Calibri"/>
                <a:sym typeface="Calibri"/>
              </a:rPr>
              <a:t>Ed. nº 650/2026 | Março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BB7EB906-D1E0-21A7-F9B1-9C861020410F}"/>
              </a:ext>
            </a:extLst>
          </p:cNvPr>
          <p:cNvSpPr/>
          <p:nvPr/>
        </p:nvSpPr>
        <p:spPr>
          <a:xfrm>
            <a:off x="5065935" y="6378215"/>
            <a:ext cx="375470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Fonte: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SIGA/MS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Elaboração: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e Sistema Famasul</a:t>
            </a:r>
          </a:p>
        </p:txBody>
      </p:sp>
      <p:sp>
        <p:nvSpPr>
          <p:cNvPr id="5" name="CaixaDeTexto 1">
            <a:extLst>
              <a:ext uri="{FF2B5EF4-FFF2-40B4-BE49-F238E27FC236}">
                <a16:creationId xmlns:a16="http://schemas.microsoft.com/office/drawing/2014/main" id="{66FDD898-D984-0E67-71AA-72063A3F79C1}"/>
              </a:ext>
            </a:extLst>
          </p:cNvPr>
          <p:cNvSpPr txBox="1"/>
          <p:nvPr/>
        </p:nvSpPr>
        <p:spPr>
          <a:xfrm>
            <a:off x="7749029" y="14821"/>
            <a:ext cx="4199695"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1450" b="1" spc="-15" dirty="0">
                <a:solidFill>
                  <a:srgbClr val="0D0D0D"/>
                </a:solidFill>
                <a:latin typeface="Calibri Light"/>
                <a:cs typeface="Calibri Light"/>
              </a:rPr>
              <a:t>Gráfico</a:t>
            </a:r>
            <a:r>
              <a:rPr lang="pt-BR" sz="1450" b="1" spc="-70" dirty="0">
                <a:solidFill>
                  <a:srgbClr val="0D0D0D"/>
                </a:solidFill>
                <a:latin typeface="Calibri Light"/>
                <a:cs typeface="Calibri Light"/>
              </a:rPr>
              <a:t> </a:t>
            </a:r>
            <a:r>
              <a:rPr lang="pt-BR" sz="1450" b="1" spc="-5" dirty="0">
                <a:solidFill>
                  <a:srgbClr val="0D0D0D"/>
                </a:solidFill>
                <a:latin typeface="Calibri Light"/>
                <a:cs typeface="Calibri Light"/>
              </a:rPr>
              <a:t>04</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lang="pt-BR" sz="1450" spc="-15" dirty="0">
                <a:solidFill>
                  <a:srgbClr val="0D0D0D"/>
                </a:solidFill>
                <a:latin typeface="Calibri Light"/>
                <a:cs typeface="Calibri Light"/>
              </a:rPr>
              <a:t>Condições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das</a:t>
            </a:r>
            <a:r>
              <a:rPr lang="pt-BR" sz="1450" spc="-40" dirty="0">
                <a:solidFill>
                  <a:srgbClr val="0D0D0D"/>
                </a:solidFill>
                <a:latin typeface="Calibri Light"/>
                <a:cs typeface="Calibri Light"/>
              </a:rPr>
              <a:t> </a:t>
            </a:r>
            <a:r>
              <a:rPr lang="pt-BR" sz="1450" spc="-20" dirty="0">
                <a:solidFill>
                  <a:srgbClr val="0D0D0D"/>
                </a:solidFill>
                <a:latin typeface="Calibri Light"/>
                <a:cs typeface="Calibri Light"/>
              </a:rPr>
              <a:t>lavouras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a:t>
            </a:r>
            <a:r>
              <a:rPr lang="pt-BR" sz="1450" spc="-30" dirty="0">
                <a:solidFill>
                  <a:srgbClr val="0D0D0D"/>
                </a:solidFill>
                <a:latin typeface="Calibri Light"/>
                <a:cs typeface="Calibri Light"/>
              </a:rPr>
              <a:t> </a:t>
            </a:r>
            <a:r>
              <a:rPr lang="pt-BR" sz="1450" spc="-10" dirty="0">
                <a:solidFill>
                  <a:srgbClr val="0D0D0D"/>
                </a:solidFill>
                <a:latin typeface="Calibri Light"/>
                <a:cs typeface="Calibri Light"/>
              </a:rPr>
              <a:t>região</a:t>
            </a:r>
            <a:r>
              <a:rPr lang="pt-BR" sz="1450" spc="-70" dirty="0">
                <a:solidFill>
                  <a:srgbClr val="0D0D0D"/>
                </a:solidFill>
                <a:latin typeface="Calibri Light"/>
                <a:cs typeface="Calibri Light"/>
              </a:rPr>
              <a:t> </a:t>
            </a:r>
            <a:r>
              <a:rPr lang="pt-BR" sz="1450" spc="-20" dirty="0">
                <a:solidFill>
                  <a:srgbClr val="0D0D0D"/>
                </a:solidFill>
                <a:latin typeface="Calibri Light"/>
                <a:cs typeface="Calibri Light"/>
              </a:rPr>
              <a:t>nordeste</a:t>
            </a:r>
            <a:endParaRPr lang="pt-BR" sz="1450" dirty="0">
              <a:latin typeface="Calibri Light"/>
              <a:cs typeface="Calibri Light"/>
            </a:endParaRPr>
          </a:p>
        </p:txBody>
      </p:sp>
      <p:sp>
        <p:nvSpPr>
          <p:cNvPr id="11" name="CaixaDeTexto 1">
            <a:extLst>
              <a:ext uri="{FF2B5EF4-FFF2-40B4-BE49-F238E27FC236}">
                <a16:creationId xmlns:a16="http://schemas.microsoft.com/office/drawing/2014/main" id="{058D7856-73B5-B7E0-F607-3F2DCED9B1B2}"/>
              </a:ext>
            </a:extLst>
          </p:cNvPr>
          <p:cNvSpPr txBox="1"/>
          <p:nvPr/>
        </p:nvSpPr>
        <p:spPr>
          <a:xfrm>
            <a:off x="4654233" y="3144771"/>
            <a:ext cx="4578104"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1450" b="1" spc="-25" dirty="0">
                <a:solidFill>
                  <a:srgbClr val="0D0D0D"/>
                </a:solidFill>
                <a:latin typeface="Calibri Light"/>
                <a:cs typeface="Calibri Light"/>
              </a:rPr>
              <a:t>Tabela</a:t>
            </a:r>
            <a:r>
              <a:rPr lang="pt-BR" sz="1450" b="1" spc="-60" dirty="0">
                <a:solidFill>
                  <a:srgbClr val="0D0D0D"/>
                </a:solidFill>
                <a:latin typeface="Calibri Light"/>
                <a:cs typeface="Calibri Light"/>
              </a:rPr>
              <a:t> </a:t>
            </a:r>
            <a:r>
              <a:rPr lang="pt-BR" sz="1450" b="1" spc="-5" dirty="0">
                <a:solidFill>
                  <a:srgbClr val="0D0D0D"/>
                </a:solidFill>
                <a:latin typeface="Calibri Light"/>
                <a:cs typeface="Calibri Light"/>
              </a:rPr>
              <a:t>03</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5" dirty="0">
                <a:solidFill>
                  <a:srgbClr val="0D0D0D"/>
                </a:solidFill>
                <a:latin typeface="Calibri Light"/>
                <a:cs typeface="Calibri Light"/>
              </a:rPr>
              <a:t> Monitoramento das lavouras da região </a:t>
            </a:r>
            <a:r>
              <a:rPr lang="pt-BR" sz="1450" spc="-20" dirty="0">
                <a:solidFill>
                  <a:srgbClr val="0D0D0D"/>
                </a:solidFill>
                <a:latin typeface="Calibri Light"/>
                <a:cs typeface="Calibri Light"/>
              </a:rPr>
              <a:t>nordeste</a:t>
            </a:r>
            <a:endParaRPr lang="pt-BR" sz="1450" dirty="0">
              <a:latin typeface="Calibri Light"/>
              <a:cs typeface="Calibri Light"/>
            </a:endParaRPr>
          </a:p>
        </p:txBody>
      </p:sp>
      <p:graphicFrame>
        <p:nvGraphicFramePr>
          <p:cNvPr id="14" name="Diagrama 13">
            <a:extLst>
              <a:ext uri="{FF2B5EF4-FFF2-40B4-BE49-F238E27FC236}">
                <a16:creationId xmlns:a16="http://schemas.microsoft.com/office/drawing/2014/main" id="{DEC4E608-BB6A-BEBE-99AD-71D834F7F611}"/>
              </a:ext>
            </a:extLst>
          </p:cNvPr>
          <p:cNvGraphicFramePr/>
          <p:nvPr>
            <p:extLst>
              <p:ext uri="{D42A27DB-BD31-4B8C-83A1-F6EECF244321}">
                <p14:modId xmlns:p14="http://schemas.microsoft.com/office/powerpoint/2010/main" val="693427544"/>
              </p:ext>
            </p:extLst>
          </p:nvPr>
        </p:nvGraphicFramePr>
        <p:xfrm>
          <a:off x="2043033" y="1603469"/>
          <a:ext cx="5276474" cy="510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m 14" descr="Mapa&#10;&#10;O conteúdo gerado por IA pode estar incorreto.">
            <a:extLst>
              <a:ext uri="{FF2B5EF4-FFF2-40B4-BE49-F238E27FC236}">
                <a16:creationId xmlns:a16="http://schemas.microsoft.com/office/drawing/2014/main" id="{AC214C2E-BABF-8E43-9253-63E2A57E6165}"/>
              </a:ext>
            </a:extLst>
          </p:cNvPr>
          <p:cNvPicPr>
            <a:picLocks noChangeAspect="1"/>
          </p:cNvPicPr>
          <p:nvPr/>
        </p:nvPicPr>
        <p:blipFill>
          <a:blip r:embed="rId9">
            <a:extLst>
              <a:ext uri="{28A0092B-C50C-407E-A947-70E740481C1C}">
                <a14:useLocalDpi xmlns:a14="http://schemas.microsoft.com/office/drawing/2010/main" val="0"/>
              </a:ext>
            </a:extLst>
          </a:blip>
          <a:srcRect l="16132" t="4447" r="17272" b="6160"/>
          <a:stretch>
            <a:fillRect/>
          </a:stretch>
        </p:blipFill>
        <p:spPr>
          <a:xfrm>
            <a:off x="-34861" y="1603469"/>
            <a:ext cx="2061096" cy="1956317"/>
          </a:xfrm>
          <a:prstGeom prst="rect">
            <a:avLst/>
          </a:prstGeom>
          <a:ln>
            <a:noFill/>
          </a:ln>
          <a:effectLst>
            <a:outerShdw blurRad="190500" algn="tl" rotWithShape="0">
              <a:srgbClr val="000000">
                <a:alpha val="70000"/>
              </a:srgbClr>
            </a:outerShdw>
          </a:effectLst>
        </p:spPr>
      </p:pic>
      <p:graphicFrame>
        <p:nvGraphicFramePr>
          <p:cNvPr id="2" name="Gráfico 1">
            <a:extLst>
              <a:ext uri="{FF2B5EF4-FFF2-40B4-BE49-F238E27FC236}">
                <a16:creationId xmlns:a16="http://schemas.microsoft.com/office/drawing/2014/main" id="{A12397BD-0B21-45A3-8498-47933D27B795}"/>
              </a:ext>
            </a:extLst>
          </p:cNvPr>
          <p:cNvGraphicFramePr>
            <a:graphicFrameLocks/>
          </p:cNvGraphicFramePr>
          <p:nvPr>
            <p:extLst>
              <p:ext uri="{D42A27DB-BD31-4B8C-83A1-F6EECF244321}">
                <p14:modId xmlns:p14="http://schemas.microsoft.com/office/powerpoint/2010/main" val="1883480174"/>
              </p:ext>
            </p:extLst>
          </p:nvPr>
        </p:nvGraphicFramePr>
        <p:xfrm>
          <a:off x="7677105" y="216687"/>
          <a:ext cx="4336976" cy="301253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 name="Tabela 2">
            <a:extLst>
              <a:ext uri="{FF2B5EF4-FFF2-40B4-BE49-F238E27FC236}">
                <a16:creationId xmlns:a16="http://schemas.microsoft.com/office/drawing/2014/main" id="{F0182255-BB6D-C61B-8712-1F2C40F652C0}"/>
              </a:ext>
            </a:extLst>
          </p:cNvPr>
          <p:cNvGraphicFramePr>
            <a:graphicFrameLocks noGrp="1"/>
          </p:cNvGraphicFramePr>
          <p:nvPr>
            <p:extLst>
              <p:ext uri="{D42A27DB-BD31-4B8C-83A1-F6EECF244321}">
                <p14:modId xmlns:p14="http://schemas.microsoft.com/office/powerpoint/2010/main" val="2789992945"/>
              </p:ext>
            </p:extLst>
          </p:nvPr>
        </p:nvGraphicFramePr>
        <p:xfrm>
          <a:off x="2377636" y="3441338"/>
          <a:ext cx="9131299" cy="2933700"/>
        </p:xfrm>
        <a:graphic>
          <a:graphicData uri="http://schemas.openxmlformats.org/drawingml/2006/table">
            <a:tbl>
              <a:tblPr/>
              <a:tblGrid>
                <a:gridCol w="1734575">
                  <a:extLst>
                    <a:ext uri="{9D8B030D-6E8A-4147-A177-3AD203B41FA5}">
                      <a16:colId xmlns:a16="http://schemas.microsoft.com/office/drawing/2014/main" val="658548455"/>
                    </a:ext>
                  </a:extLst>
                </a:gridCol>
                <a:gridCol w="830118">
                  <a:extLst>
                    <a:ext uri="{9D8B030D-6E8A-4147-A177-3AD203B41FA5}">
                      <a16:colId xmlns:a16="http://schemas.microsoft.com/office/drawing/2014/main" val="3170846162"/>
                    </a:ext>
                  </a:extLst>
                </a:gridCol>
                <a:gridCol w="1238982">
                  <a:extLst>
                    <a:ext uri="{9D8B030D-6E8A-4147-A177-3AD203B41FA5}">
                      <a16:colId xmlns:a16="http://schemas.microsoft.com/office/drawing/2014/main" val="3384880721"/>
                    </a:ext>
                  </a:extLst>
                </a:gridCol>
                <a:gridCol w="1511558">
                  <a:extLst>
                    <a:ext uri="{9D8B030D-6E8A-4147-A177-3AD203B41FA5}">
                      <a16:colId xmlns:a16="http://schemas.microsoft.com/office/drawing/2014/main" val="3703087605"/>
                    </a:ext>
                  </a:extLst>
                </a:gridCol>
                <a:gridCol w="1511558">
                  <a:extLst>
                    <a:ext uri="{9D8B030D-6E8A-4147-A177-3AD203B41FA5}">
                      <a16:colId xmlns:a16="http://schemas.microsoft.com/office/drawing/2014/main" val="1255769439"/>
                    </a:ext>
                  </a:extLst>
                </a:gridCol>
                <a:gridCol w="805339">
                  <a:extLst>
                    <a:ext uri="{9D8B030D-6E8A-4147-A177-3AD203B41FA5}">
                      <a16:colId xmlns:a16="http://schemas.microsoft.com/office/drawing/2014/main" val="2535671132"/>
                    </a:ext>
                  </a:extLst>
                </a:gridCol>
                <a:gridCol w="805339">
                  <a:extLst>
                    <a:ext uri="{9D8B030D-6E8A-4147-A177-3AD203B41FA5}">
                      <a16:colId xmlns:a16="http://schemas.microsoft.com/office/drawing/2014/main" val="2297259377"/>
                    </a:ext>
                  </a:extLst>
                </a:gridCol>
                <a:gridCol w="693830">
                  <a:extLst>
                    <a:ext uri="{9D8B030D-6E8A-4147-A177-3AD203B41FA5}">
                      <a16:colId xmlns:a16="http://schemas.microsoft.com/office/drawing/2014/main" val="1950088418"/>
                    </a:ext>
                  </a:extLst>
                </a:gridCol>
              </a:tblGrid>
              <a:tr h="190500">
                <a:tc rowSpan="2">
                  <a:txBody>
                    <a:bodyPr/>
                    <a:lstStyle/>
                    <a:p>
                      <a:pPr algn="ctr" fontAlgn="ctr">
                        <a:buNone/>
                      </a:pPr>
                      <a:r>
                        <a:rPr lang="pt-BR" sz="1200" b="0" i="0" u="none" strike="noStrike">
                          <a:solidFill>
                            <a:srgbClr val="000000"/>
                          </a:solidFill>
                          <a:effectLst/>
                          <a:latin typeface="Calibri Light" panose="020F0302020204030204" pitchFamily="34" charset="0"/>
                        </a:rPr>
                        <a:t> Municípios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Soja (ha)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Produtividade média 2024/2025 (sc/ha)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buNone/>
                      </a:pPr>
                      <a:r>
                        <a:rPr lang="pt-BR" sz="1200" b="0" i="0" u="none" strike="noStrike">
                          <a:solidFill>
                            <a:srgbClr val="000000"/>
                          </a:solidFill>
                          <a:effectLst/>
                          <a:latin typeface="Calibri Light" panose="020F0302020204030204" pitchFamily="34" charset="0"/>
                        </a:rPr>
                        <a:t> Avaliação preliminar 06/03/2026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gridSpan="3">
                  <a:txBody>
                    <a:bodyPr/>
                    <a:lstStyle/>
                    <a:p>
                      <a:pPr algn="ctr" fontAlgn="ctr">
                        <a:buNone/>
                      </a:pPr>
                      <a:r>
                        <a:rPr lang="pt-BR" sz="1200" b="0" i="0" u="none" strike="noStrike">
                          <a:solidFill>
                            <a:srgbClr val="000000"/>
                          </a:solidFill>
                          <a:effectLst/>
                          <a:latin typeface="Calibri Light" panose="020F0302020204030204" pitchFamily="34" charset="0"/>
                        </a:rPr>
                        <a:t>Condições das lavouras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673291224"/>
                  </a:ext>
                </a:extLst>
              </a:tr>
              <a:tr h="0">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Menor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Maior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Bom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Regular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Ruim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77455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Água Clara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6.042,89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61,3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t-BR" sz="1200" b="0" i="0" u="none" strike="noStrike" dirty="0">
                          <a:solidFill>
                            <a:srgbClr val="000000"/>
                          </a:solidFill>
                          <a:effectLst/>
                          <a:latin typeface="Calibri Light" panose="020F0302020204030204" pitchFamily="34" charset="0"/>
                        </a:rPr>
                        <a:t> -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80%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1168468"/>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Alcinópolis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10.237,85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81,6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66,0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dirty="0">
                          <a:solidFill>
                            <a:srgbClr val="000000"/>
                          </a:solidFill>
                          <a:effectLst/>
                          <a:latin typeface="Calibri Light" panose="020F0302020204030204" pitchFamily="34" charset="0"/>
                        </a:rPr>
                        <a:t>66,0 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80%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991889"/>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Aparecida do Taboado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2.385,21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63,1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8460022"/>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Cassilândia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30.615,25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62,1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027914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Chapadão do Sul</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139.174,34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77,0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59,0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                 96,0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87990788"/>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Costa Rica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94.930,44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78,4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                 78,0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75%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37292544"/>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Figueirão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5.981,49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47,9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47078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Inocência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1.706,47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61,0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50%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3374686"/>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Paraíso das Águas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105.971,66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70,7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30,0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dirty="0">
                          <a:solidFill>
                            <a:srgbClr val="000000"/>
                          </a:solidFill>
                          <a:effectLst/>
                          <a:latin typeface="Calibri Light" panose="020F0302020204030204" pitchFamily="34" charset="0"/>
                        </a:rPr>
                        <a:t>30,0 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65%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9589683"/>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Paranaíba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4.381,83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59,8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65%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820062"/>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Selvíria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3.608,88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72,0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4498089"/>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Três Lagoas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695,38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73,7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pt-BR" sz="1200" b="0" i="0" u="none" strike="noStrike">
                          <a:solidFill>
                            <a:srgbClr val="000000"/>
                          </a:solidFill>
                          <a:effectLst/>
                          <a:latin typeface="Calibri Light" panose="020F0302020204030204" pitchFamily="34" charset="0"/>
                        </a:rPr>
                        <a:t>99%</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8375235"/>
                  </a:ext>
                </a:extLst>
              </a:tr>
            </a:tbl>
          </a:graphicData>
        </a:graphic>
      </p:graphicFrame>
    </p:spTree>
    <p:extLst>
      <p:ext uri="{BB962C8B-B14F-4D97-AF65-F5344CB8AC3E}">
        <p14:creationId xmlns:p14="http://schemas.microsoft.com/office/powerpoint/2010/main" val="3580557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Logotipo&#10;&#10;Descrição gerada automaticamente">
            <a:extLst>
              <a:ext uri="{FF2B5EF4-FFF2-40B4-BE49-F238E27FC236}">
                <a16:creationId xmlns:a16="http://schemas.microsoft.com/office/drawing/2014/main" id="{C76E0D01-3984-BDD3-CDA3-13D1F5268B94}"/>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pic>
        <p:nvPicPr>
          <p:cNvPr id="5" name="object 2">
            <a:extLst>
              <a:ext uri="{FF2B5EF4-FFF2-40B4-BE49-F238E27FC236}">
                <a16:creationId xmlns:a16="http://schemas.microsoft.com/office/drawing/2014/main" id="{C47D82FA-1D33-5E3F-90F2-6A8D4345FC54}"/>
              </a:ext>
            </a:extLst>
          </p:cNvPr>
          <p:cNvPicPr/>
          <p:nvPr/>
        </p:nvPicPr>
        <p:blipFill>
          <a:blip r:embed="rId3" cstate="print"/>
          <a:stretch>
            <a:fillRect/>
          </a:stretch>
        </p:blipFill>
        <p:spPr>
          <a:xfrm>
            <a:off x="0" y="1830"/>
            <a:ext cx="12191998" cy="6856170"/>
          </a:xfrm>
          <a:prstGeom prst="rect">
            <a:avLst/>
          </a:prstGeom>
        </p:spPr>
      </p:pic>
      <p:sp>
        <p:nvSpPr>
          <p:cNvPr id="12" name="CaixaDeTexto 11">
            <a:extLst>
              <a:ext uri="{FF2B5EF4-FFF2-40B4-BE49-F238E27FC236}">
                <a16:creationId xmlns:a16="http://schemas.microsoft.com/office/drawing/2014/main" id="{6199CFD2-15E3-4A5B-A727-6C7558AB756F}"/>
              </a:ext>
            </a:extLst>
          </p:cNvPr>
          <p:cNvSpPr txBox="1"/>
          <p:nvPr/>
        </p:nvSpPr>
        <p:spPr>
          <a:xfrm>
            <a:off x="1952994" y="0"/>
            <a:ext cx="5257136" cy="33025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Região Oeste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Municípios:</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Corumbá, Aquidauana, Miranda, Anastácio, Bodoquena, Porto Murtinho, Bonito, Nioaque, Maracaju, Jardim, Guia Lopes da Laguna, Caracol e Bela Vista.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Estádio fenológico:</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Enchimento de grão: </a:t>
            </a:r>
            <a:r>
              <a:rPr kumimoji="0" lang="pt-BR" sz="1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no momento, a regional apresenta, em sua maior parte, boa qualidade no desenvolvimento dos grãos.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Boa: grãos sadios e bem desenvolvidos.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Moderada: grãos com problemas de desenvolvimento e sanidade.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Baixa: grãos chochos. </a:t>
            </a:r>
          </a:p>
        </p:txBody>
      </p:sp>
      <p:sp>
        <p:nvSpPr>
          <p:cNvPr id="14" name="CaixaDeTexto 13">
            <a:extLst>
              <a:ext uri="{FF2B5EF4-FFF2-40B4-BE49-F238E27FC236}">
                <a16:creationId xmlns:a16="http://schemas.microsoft.com/office/drawing/2014/main" id="{4AB0C0AA-C157-4956-B625-C7CF3F40A59F}"/>
              </a:ext>
            </a:extLst>
          </p:cNvPr>
          <p:cNvSpPr txBox="1"/>
          <p:nvPr/>
        </p:nvSpPr>
        <p:spPr>
          <a:xfrm>
            <a:off x="69313" y="105264"/>
            <a:ext cx="18120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rPr>
              <a:t>1ª SAFRA DE SOJA</a:t>
            </a:r>
            <a:endParaRPr kumimoji="0" lang="pt-BR"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Google Shape;91;p2">
            <a:extLst>
              <a:ext uri="{FF2B5EF4-FFF2-40B4-BE49-F238E27FC236}">
                <a16:creationId xmlns:a16="http://schemas.microsoft.com/office/drawing/2014/main" id="{2AE5AB09-5E8E-2073-A880-41519D119F22}"/>
              </a:ext>
            </a:extLst>
          </p:cNvPr>
          <p:cNvSpPr txBox="1"/>
          <p:nvPr/>
        </p:nvSpPr>
        <p:spPr>
          <a:xfrm>
            <a:off x="3667387" y="6550223"/>
            <a:ext cx="655180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a:ea typeface="Calibri"/>
                <a:cs typeface="Calibri"/>
                <a:sym typeface="Calibri"/>
              </a:rPr>
              <a:t>Ed. nº 650/2026 | Março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tângulo 12">
            <a:extLst>
              <a:ext uri="{FF2B5EF4-FFF2-40B4-BE49-F238E27FC236}">
                <a16:creationId xmlns:a16="http://schemas.microsoft.com/office/drawing/2014/main" id="{3BD8A6DD-77A7-F009-4740-B8B21F0E85E0}"/>
              </a:ext>
            </a:extLst>
          </p:cNvPr>
          <p:cNvSpPr/>
          <p:nvPr/>
        </p:nvSpPr>
        <p:spPr>
          <a:xfrm>
            <a:off x="5332776" y="6364695"/>
            <a:ext cx="375470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Fonte: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SIGA/MS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Elaboração: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e Sistema Famasul</a:t>
            </a:r>
          </a:p>
        </p:txBody>
      </p:sp>
      <p:sp>
        <p:nvSpPr>
          <p:cNvPr id="8" name="CaixaDeTexto 1">
            <a:extLst>
              <a:ext uri="{FF2B5EF4-FFF2-40B4-BE49-F238E27FC236}">
                <a16:creationId xmlns:a16="http://schemas.microsoft.com/office/drawing/2014/main" id="{B470C3B0-01A8-55E8-2C96-0890A2FEE39F}"/>
              </a:ext>
            </a:extLst>
          </p:cNvPr>
          <p:cNvSpPr txBox="1"/>
          <p:nvPr/>
        </p:nvSpPr>
        <p:spPr>
          <a:xfrm>
            <a:off x="7970829" y="15435"/>
            <a:ext cx="3990105"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1450" b="1" dirty="0">
                <a:solidFill>
                  <a:srgbClr val="0D0D0D"/>
                </a:solidFill>
                <a:latin typeface="Calibri Light"/>
                <a:cs typeface="Calibri Light"/>
              </a:rPr>
              <a:t>G</a:t>
            </a:r>
            <a:r>
              <a:rPr lang="pt-BR" sz="1450" b="1" spc="-35" dirty="0">
                <a:solidFill>
                  <a:srgbClr val="0D0D0D"/>
                </a:solidFill>
                <a:latin typeface="Calibri Light"/>
                <a:cs typeface="Calibri Light"/>
              </a:rPr>
              <a:t>r</a:t>
            </a:r>
            <a:r>
              <a:rPr lang="pt-BR" sz="1450" b="1" spc="-15" dirty="0">
                <a:solidFill>
                  <a:srgbClr val="0D0D0D"/>
                </a:solidFill>
                <a:latin typeface="Calibri Light"/>
                <a:cs typeface="Calibri Light"/>
              </a:rPr>
              <a:t>á</a:t>
            </a:r>
            <a:r>
              <a:rPr lang="pt-BR" sz="1450" b="1" spc="-5" dirty="0">
                <a:solidFill>
                  <a:srgbClr val="0D0D0D"/>
                </a:solidFill>
                <a:latin typeface="Calibri Light"/>
                <a:cs typeface="Calibri Light"/>
              </a:rPr>
              <a:t>f</a:t>
            </a:r>
            <a:r>
              <a:rPr lang="pt-BR" sz="1450" b="1" spc="-10" dirty="0">
                <a:solidFill>
                  <a:srgbClr val="0D0D0D"/>
                </a:solidFill>
                <a:latin typeface="Calibri Light"/>
                <a:cs typeface="Calibri Light"/>
              </a:rPr>
              <a:t>i</a:t>
            </a:r>
            <a:r>
              <a:rPr lang="pt-BR" sz="1450" b="1" spc="-30" dirty="0">
                <a:solidFill>
                  <a:srgbClr val="0D0D0D"/>
                </a:solidFill>
                <a:latin typeface="Calibri Light"/>
                <a:cs typeface="Calibri Light"/>
              </a:rPr>
              <a:t>c</a:t>
            </a:r>
            <a:r>
              <a:rPr lang="pt-BR" sz="1450" b="1" dirty="0">
                <a:solidFill>
                  <a:srgbClr val="0D0D0D"/>
                </a:solidFill>
                <a:latin typeface="Calibri Light"/>
                <a:cs typeface="Calibri Light"/>
              </a:rPr>
              <a:t>o</a:t>
            </a:r>
            <a:r>
              <a:rPr lang="pt-BR" sz="1450" b="1" spc="-70"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5</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lang="pt-BR" sz="1450" dirty="0">
                <a:solidFill>
                  <a:srgbClr val="0D0D0D"/>
                </a:solidFill>
                <a:latin typeface="Calibri Light"/>
                <a:cs typeface="Calibri Light"/>
              </a:rPr>
              <a:t>C</a:t>
            </a:r>
            <a:r>
              <a:rPr lang="pt-BR" sz="1450" spc="-15" dirty="0">
                <a:solidFill>
                  <a:srgbClr val="0D0D0D"/>
                </a:solidFill>
                <a:latin typeface="Calibri Light"/>
                <a:cs typeface="Calibri Light"/>
              </a:rPr>
              <a:t>ond</a:t>
            </a:r>
            <a:r>
              <a:rPr lang="pt-BR" sz="1450" spc="-10" dirty="0">
                <a:solidFill>
                  <a:srgbClr val="0D0D0D"/>
                </a:solidFill>
                <a:latin typeface="Calibri Light"/>
                <a:cs typeface="Calibri Light"/>
              </a:rPr>
              <a:t>i</a:t>
            </a:r>
            <a:r>
              <a:rPr lang="pt-BR" sz="1450" spc="-20" dirty="0">
                <a:solidFill>
                  <a:srgbClr val="0D0D0D"/>
                </a:solidFill>
                <a:latin typeface="Calibri Light"/>
                <a:cs typeface="Calibri Light"/>
              </a:rPr>
              <a:t>ç</a:t>
            </a:r>
            <a:r>
              <a:rPr lang="pt-BR" sz="1450" spc="-30" dirty="0">
                <a:solidFill>
                  <a:srgbClr val="0D0D0D"/>
                </a:solidFill>
                <a:latin typeface="Calibri Light"/>
                <a:cs typeface="Calibri Light"/>
              </a:rPr>
              <a:t>õ</a:t>
            </a:r>
            <a:r>
              <a:rPr lang="pt-BR" sz="1450" spc="-25" dirty="0">
                <a:solidFill>
                  <a:srgbClr val="0D0D0D"/>
                </a:solidFill>
                <a:latin typeface="Calibri Light"/>
                <a:cs typeface="Calibri Light"/>
              </a:rPr>
              <a:t>e</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das</a:t>
            </a:r>
            <a:r>
              <a:rPr lang="pt-BR" sz="1450" spc="-40" dirty="0">
                <a:solidFill>
                  <a:srgbClr val="0D0D0D"/>
                </a:solidFill>
                <a:latin typeface="Calibri Light"/>
                <a:cs typeface="Calibri Light"/>
              </a:rPr>
              <a:t> </a:t>
            </a:r>
            <a:r>
              <a:rPr lang="pt-BR" sz="1450" dirty="0">
                <a:solidFill>
                  <a:srgbClr val="0D0D0D"/>
                </a:solidFill>
                <a:latin typeface="Calibri Light"/>
                <a:cs typeface="Calibri Light"/>
              </a:rPr>
              <a:t>l</a:t>
            </a:r>
            <a:r>
              <a:rPr lang="pt-BR" sz="1450" spc="-25" dirty="0">
                <a:solidFill>
                  <a:srgbClr val="0D0D0D"/>
                </a:solidFill>
                <a:latin typeface="Calibri Light"/>
                <a:cs typeface="Calibri Light"/>
              </a:rPr>
              <a:t>a</a:t>
            </a:r>
            <a:r>
              <a:rPr lang="pt-BR" sz="1450" spc="-15" dirty="0">
                <a:solidFill>
                  <a:srgbClr val="0D0D0D"/>
                </a:solidFill>
                <a:latin typeface="Calibri Light"/>
                <a:cs typeface="Calibri Light"/>
              </a:rPr>
              <a:t>vo</a:t>
            </a:r>
            <a:r>
              <a:rPr lang="pt-BR" sz="1450" spc="-25" dirty="0">
                <a:solidFill>
                  <a:srgbClr val="0D0D0D"/>
                </a:solidFill>
                <a:latin typeface="Calibri Light"/>
                <a:cs typeface="Calibri Light"/>
              </a:rPr>
              <a:t>u</a:t>
            </a:r>
            <a:r>
              <a:rPr lang="pt-BR" sz="1450" spc="-45" dirty="0">
                <a:solidFill>
                  <a:srgbClr val="0D0D0D"/>
                </a:solidFill>
                <a:latin typeface="Calibri Light"/>
                <a:cs typeface="Calibri Light"/>
              </a:rPr>
              <a:t>r</a:t>
            </a:r>
            <a:r>
              <a:rPr lang="pt-BR" sz="1450" spc="-15" dirty="0">
                <a:solidFill>
                  <a:srgbClr val="0D0D0D"/>
                </a:solidFill>
                <a:latin typeface="Calibri Light"/>
                <a:cs typeface="Calibri Light"/>
              </a:rPr>
              <a:t>a</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a:t>
            </a:r>
            <a:r>
              <a:rPr lang="pt-BR" sz="1450" spc="-30" dirty="0">
                <a:solidFill>
                  <a:srgbClr val="0D0D0D"/>
                </a:solidFill>
                <a:latin typeface="Calibri Light"/>
                <a:cs typeface="Calibri Light"/>
              </a:rPr>
              <a:t> </a:t>
            </a:r>
            <a:r>
              <a:rPr lang="pt-BR" sz="1450" spc="-25" dirty="0">
                <a:solidFill>
                  <a:srgbClr val="0D0D0D"/>
                </a:solidFill>
                <a:latin typeface="Calibri Light"/>
                <a:cs typeface="Calibri Light"/>
              </a:rPr>
              <a:t>r</a:t>
            </a:r>
            <a:r>
              <a:rPr lang="pt-BR" sz="1450" dirty="0">
                <a:solidFill>
                  <a:srgbClr val="0D0D0D"/>
                </a:solidFill>
                <a:latin typeface="Calibri Light"/>
                <a:cs typeface="Calibri Light"/>
              </a:rPr>
              <a:t>e</a:t>
            </a:r>
            <a:r>
              <a:rPr lang="pt-BR" sz="1450" spc="-10" dirty="0">
                <a:solidFill>
                  <a:srgbClr val="0D0D0D"/>
                </a:solidFill>
                <a:latin typeface="Calibri Light"/>
                <a:cs typeface="Calibri Light"/>
              </a:rPr>
              <a:t>gi</a:t>
            </a:r>
            <a:r>
              <a:rPr lang="pt-BR" sz="1450" spc="-15" dirty="0">
                <a:solidFill>
                  <a:srgbClr val="0D0D0D"/>
                </a:solidFill>
                <a:latin typeface="Calibri Light"/>
                <a:cs typeface="Calibri Light"/>
              </a:rPr>
              <a:t>ã</a:t>
            </a:r>
            <a:r>
              <a:rPr lang="pt-BR" sz="1450" dirty="0">
                <a:solidFill>
                  <a:srgbClr val="0D0D0D"/>
                </a:solidFill>
                <a:latin typeface="Calibri Light"/>
                <a:cs typeface="Calibri Light"/>
              </a:rPr>
              <a:t>o</a:t>
            </a:r>
            <a:r>
              <a:rPr lang="pt-BR" sz="1450" spc="-70" dirty="0">
                <a:solidFill>
                  <a:srgbClr val="0D0D0D"/>
                </a:solidFill>
                <a:latin typeface="Calibri Light"/>
                <a:cs typeface="Calibri Light"/>
              </a:rPr>
              <a:t> </a:t>
            </a:r>
            <a:r>
              <a:rPr lang="pt-BR" sz="1450" spc="-5" dirty="0">
                <a:solidFill>
                  <a:srgbClr val="0D0D0D"/>
                </a:solidFill>
                <a:latin typeface="Calibri Light"/>
                <a:cs typeface="Calibri Light"/>
              </a:rPr>
              <a:t>o</a:t>
            </a:r>
            <a:r>
              <a:rPr lang="pt-BR" sz="1450" dirty="0">
                <a:solidFill>
                  <a:srgbClr val="0D0D0D"/>
                </a:solidFill>
                <a:latin typeface="Calibri Light"/>
                <a:cs typeface="Calibri Light"/>
              </a:rPr>
              <a:t>e</a:t>
            </a:r>
            <a:r>
              <a:rPr lang="pt-BR" sz="1450" spc="-25" dirty="0">
                <a:solidFill>
                  <a:srgbClr val="0D0D0D"/>
                </a:solidFill>
                <a:latin typeface="Calibri Light"/>
                <a:cs typeface="Calibri Light"/>
              </a:rPr>
              <a:t>s</a:t>
            </a:r>
            <a:r>
              <a:rPr lang="pt-BR" sz="1450" spc="-35" dirty="0">
                <a:solidFill>
                  <a:srgbClr val="0D0D0D"/>
                </a:solidFill>
                <a:latin typeface="Calibri Light"/>
                <a:cs typeface="Calibri Light"/>
              </a:rPr>
              <a:t>t</a:t>
            </a:r>
            <a:r>
              <a:rPr lang="pt-BR" sz="1450" dirty="0">
                <a:solidFill>
                  <a:srgbClr val="0D0D0D"/>
                </a:solidFill>
                <a:latin typeface="Calibri Light"/>
                <a:cs typeface="Calibri Light"/>
              </a:rPr>
              <a:t>e</a:t>
            </a:r>
            <a:endParaRPr lang="pt-BR" sz="1450" dirty="0">
              <a:latin typeface="Calibri Light"/>
              <a:cs typeface="Calibri Light"/>
            </a:endParaRPr>
          </a:p>
        </p:txBody>
      </p:sp>
      <p:sp>
        <p:nvSpPr>
          <p:cNvPr id="10" name="CaixaDeTexto 1">
            <a:extLst>
              <a:ext uri="{FF2B5EF4-FFF2-40B4-BE49-F238E27FC236}">
                <a16:creationId xmlns:a16="http://schemas.microsoft.com/office/drawing/2014/main" id="{BFFA098C-4F81-0293-14F2-0CA75FE3562C}"/>
              </a:ext>
            </a:extLst>
          </p:cNvPr>
          <p:cNvSpPr txBox="1"/>
          <p:nvPr/>
        </p:nvSpPr>
        <p:spPr>
          <a:xfrm>
            <a:off x="5052859" y="3075193"/>
            <a:ext cx="4314539"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1450" b="1" spc="-105" dirty="0">
                <a:solidFill>
                  <a:srgbClr val="0D0D0D"/>
                </a:solidFill>
                <a:latin typeface="Calibri Light"/>
                <a:cs typeface="Calibri Light"/>
              </a:rPr>
              <a:t>T</a:t>
            </a:r>
            <a:r>
              <a:rPr lang="pt-BR" sz="1450" b="1" dirty="0">
                <a:solidFill>
                  <a:srgbClr val="0D0D0D"/>
                </a:solidFill>
                <a:latin typeface="Calibri Light"/>
                <a:cs typeface="Calibri Light"/>
              </a:rPr>
              <a:t>a</a:t>
            </a:r>
            <a:r>
              <a:rPr lang="pt-BR" sz="1450" b="1" spc="-15" dirty="0">
                <a:solidFill>
                  <a:srgbClr val="0D0D0D"/>
                </a:solidFill>
                <a:latin typeface="Calibri Light"/>
                <a:cs typeface="Calibri Light"/>
              </a:rPr>
              <a:t>b</a:t>
            </a:r>
            <a:r>
              <a:rPr lang="pt-BR" sz="1450" b="1" spc="-25" dirty="0">
                <a:solidFill>
                  <a:srgbClr val="0D0D0D"/>
                </a:solidFill>
                <a:latin typeface="Calibri Light"/>
                <a:cs typeface="Calibri Light"/>
              </a:rPr>
              <a:t>e</a:t>
            </a:r>
            <a:r>
              <a:rPr lang="pt-BR" sz="1450" b="1" spc="-10" dirty="0">
                <a:solidFill>
                  <a:srgbClr val="0D0D0D"/>
                </a:solidFill>
                <a:latin typeface="Calibri Light"/>
                <a:cs typeface="Calibri Light"/>
              </a:rPr>
              <a:t>l</a:t>
            </a:r>
            <a:r>
              <a:rPr lang="pt-BR" sz="1450" b="1" dirty="0">
                <a:solidFill>
                  <a:srgbClr val="0D0D0D"/>
                </a:solidFill>
                <a:latin typeface="Calibri Light"/>
                <a:cs typeface="Calibri Light"/>
              </a:rPr>
              <a:t>a</a:t>
            </a:r>
            <a:r>
              <a:rPr lang="pt-BR" sz="1450" b="1" spc="-55"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4</a:t>
            </a:r>
            <a:r>
              <a:rPr lang="pt-BR" sz="1450"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kumimoji="0" lang="pt-BR" sz="1450" b="0" i="0" u="none" strike="noStrike" kern="1200" cap="none" spc="-15" normalizeH="0" baseline="0" noProof="0" dirty="0">
                <a:ln>
                  <a:noFill/>
                </a:ln>
                <a:solidFill>
                  <a:srgbClr val="0D0D0D"/>
                </a:solidFill>
                <a:effectLst/>
                <a:uLnTx/>
                <a:uFillTx/>
                <a:latin typeface="Calibri Light"/>
                <a:ea typeface="+mn-ea"/>
                <a:cs typeface="Calibri Light"/>
              </a:rPr>
              <a:t>Monitoramento das lavouras da região </a:t>
            </a:r>
            <a:r>
              <a:rPr lang="pt-BR" sz="1450" spc="-5" dirty="0">
                <a:solidFill>
                  <a:srgbClr val="0D0D0D"/>
                </a:solidFill>
                <a:latin typeface="Calibri Light"/>
                <a:cs typeface="Calibri Light"/>
              </a:rPr>
              <a:t>o</a:t>
            </a:r>
            <a:r>
              <a:rPr lang="pt-BR" sz="1450" dirty="0">
                <a:solidFill>
                  <a:srgbClr val="0D0D0D"/>
                </a:solidFill>
                <a:latin typeface="Calibri Light"/>
                <a:cs typeface="Calibri Light"/>
              </a:rPr>
              <a:t>e</a:t>
            </a:r>
            <a:r>
              <a:rPr lang="pt-BR" sz="1450" spc="-25" dirty="0">
                <a:solidFill>
                  <a:srgbClr val="0D0D0D"/>
                </a:solidFill>
                <a:latin typeface="Calibri Light"/>
                <a:cs typeface="Calibri Light"/>
              </a:rPr>
              <a:t>s</a:t>
            </a:r>
            <a:r>
              <a:rPr lang="pt-BR" sz="1450" spc="-35" dirty="0">
                <a:solidFill>
                  <a:srgbClr val="0D0D0D"/>
                </a:solidFill>
                <a:latin typeface="Calibri Light"/>
                <a:cs typeface="Calibri Light"/>
              </a:rPr>
              <a:t>t</a:t>
            </a:r>
            <a:r>
              <a:rPr lang="pt-BR" sz="1450" dirty="0">
                <a:solidFill>
                  <a:srgbClr val="0D0D0D"/>
                </a:solidFill>
                <a:latin typeface="Calibri Light"/>
                <a:cs typeface="Calibri Light"/>
              </a:rPr>
              <a:t>e</a:t>
            </a:r>
            <a:endParaRPr lang="pt-BR" sz="1450" dirty="0">
              <a:latin typeface="Calibri Light"/>
              <a:cs typeface="Calibri Light"/>
            </a:endParaRPr>
          </a:p>
        </p:txBody>
      </p:sp>
      <p:graphicFrame>
        <p:nvGraphicFramePr>
          <p:cNvPr id="9" name="Diagrama 8">
            <a:extLst>
              <a:ext uri="{FF2B5EF4-FFF2-40B4-BE49-F238E27FC236}">
                <a16:creationId xmlns:a16="http://schemas.microsoft.com/office/drawing/2014/main" id="{4EF5BD71-4E70-8F04-B8DA-9446F781BE7D}"/>
              </a:ext>
            </a:extLst>
          </p:cNvPr>
          <p:cNvGraphicFramePr/>
          <p:nvPr>
            <p:extLst>
              <p:ext uri="{D42A27DB-BD31-4B8C-83A1-F6EECF244321}">
                <p14:modId xmlns:p14="http://schemas.microsoft.com/office/powerpoint/2010/main" val="534029634"/>
              </p:ext>
            </p:extLst>
          </p:nvPr>
        </p:nvGraphicFramePr>
        <p:xfrm>
          <a:off x="2043033" y="1603469"/>
          <a:ext cx="5276474" cy="510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Imagem 19" descr="Mapa&#10;&#10;O conteúdo gerado por IA pode estar incorreto.">
            <a:extLst>
              <a:ext uri="{FF2B5EF4-FFF2-40B4-BE49-F238E27FC236}">
                <a16:creationId xmlns:a16="http://schemas.microsoft.com/office/drawing/2014/main" id="{067C1DBC-70D9-F66D-714C-6E987C4C1384}"/>
              </a:ext>
            </a:extLst>
          </p:cNvPr>
          <p:cNvPicPr>
            <a:picLocks noChangeAspect="1"/>
          </p:cNvPicPr>
          <p:nvPr/>
        </p:nvPicPr>
        <p:blipFill>
          <a:blip r:embed="rId9">
            <a:extLst>
              <a:ext uri="{28A0092B-C50C-407E-A947-70E740481C1C}">
                <a14:useLocalDpi xmlns:a14="http://schemas.microsoft.com/office/drawing/2010/main" val="0"/>
              </a:ext>
            </a:extLst>
          </a:blip>
          <a:srcRect l="26681" t="8302" r="30166" b="7799"/>
          <a:stretch>
            <a:fillRect/>
          </a:stretch>
        </p:blipFill>
        <p:spPr>
          <a:xfrm>
            <a:off x="209495" y="1507534"/>
            <a:ext cx="1542557" cy="2120604"/>
          </a:xfrm>
          <a:prstGeom prst="rect">
            <a:avLst/>
          </a:prstGeom>
          <a:ln>
            <a:noFill/>
          </a:ln>
          <a:effectLst>
            <a:outerShdw blurRad="292100" dist="139700" dir="2700000" algn="tl" rotWithShape="0">
              <a:srgbClr val="333333">
                <a:alpha val="65000"/>
              </a:srgbClr>
            </a:outerShdw>
          </a:effectLst>
        </p:spPr>
      </p:pic>
      <p:graphicFrame>
        <p:nvGraphicFramePr>
          <p:cNvPr id="3" name="Gráfico 2">
            <a:extLst>
              <a:ext uri="{FF2B5EF4-FFF2-40B4-BE49-F238E27FC236}">
                <a16:creationId xmlns:a16="http://schemas.microsoft.com/office/drawing/2014/main" id="{61CCC0B0-274E-4D47-AB46-79431C0F43C4}"/>
              </a:ext>
            </a:extLst>
          </p:cNvPr>
          <p:cNvGraphicFramePr>
            <a:graphicFrameLocks/>
          </p:cNvGraphicFramePr>
          <p:nvPr>
            <p:extLst>
              <p:ext uri="{D42A27DB-BD31-4B8C-83A1-F6EECF244321}">
                <p14:modId xmlns:p14="http://schemas.microsoft.com/office/powerpoint/2010/main" val="2763569105"/>
              </p:ext>
            </p:extLst>
          </p:nvPr>
        </p:nvGraphicFramePr>
        <p:xfrm>
          <a:off x="7723704" y="135737"/>
          <a:ext cx="4310306" cy="301998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 name="Tabela 3">
            <a:extLst>
              <a:ext uri="{FF2B5EF4-FFF2-40B4-BE49-F238E27FC236}">
                <a16:creationId xmlns:a16="http://schemas.microsoft.com/office/drawing/2014/main" id="{9C14C3E2-03E5-6A0A-F49B-A7C4B6559487}"/>
              </a:ext>
            </a:extLst>
          </p:cNvPr>
          <p:cNvGraphicFramePr>
            <a:graphicFrameLocks noGrp="1"/>
          </p:cNvGraphicFramePr>
          <p:nvPr>
            <p:extLst>
              <p:ext uri="{D42A27DB-BD31-4B8C-83A1-F6EECF244321}">
                <p14:modId xmlns:p14="http://schemas.microsoft.com/office/powerpoint/2010/main" val="1401308991"/>
              </p:ext>
            </p:extLst>
          </p:nvPr>
        </p:nvGraphicFramePr>
        <p:xfrm>
          <a:off x="2545100" y="3355436"/>
          <a:ext cx="9131299" cy="3032760"/>
        </p:xfrm>
        <a:graphic>
          <a:graphicData uri="http://schemas.openxmlformats.org/drawingml/2006/table">
            <a:tbl>
              <a:tblPr/>
              <a:tblGrid>
                <a:gridCol w="1734575">
                  <a:extLst>
                    <a:ext uri="{9D8B030D-6E8A-4147-A177-3AD203B41FA5}">
                      <a16:colId xmlns:a16="http://schemas.microsoft.com/office/drawing/2014/main" val="652885203"/>
                    </a:ext>
                  </a:extLst>
                </a:gridCol>
                <a:gridCol w="830118">
                  <a:extLst>
                    <a:ext uri="{9D8B030D-6E8A-4147-A177-3AD203B41FA5}">
                      <a16:colId xmlns:a16="http://schemas.microsoft.com/office/drawing/2014/main" val="874970224"/>
                    </a:ext>
                  </a:extLst>
                </a:gridCol>
                <a:gridCol w="1238982">
                  <a:extLst>
                    <a:ext uri="{9D8B030D-6E8A-4147-A177-3AD203B41FA5}">
                      <a16:colId xmlns:a16="http://schemas.microsoft.com/office/drawing/2014/main" val="1841693798"/>
                    </a:ext>
                  </a:extLst>
                </a:gridCol>
                <a:gridCol w="1511558">
                  <a:extLst>
                    <a:ext uri="{9D8B030D-6E8A-4147-A177-3AD203B41FA5}">
                      <a16:colId xmlns:a16="http://schemas.microsoft.com/office/drawing/2014/main" val="2355563031"/>
                    </a:ext>
                  </a:extLst>
                </a:gridCol>
                <a:gridCol w="1511558">
                  <a:extLst>
                    <a:ext uri="{9D8B030D-6E8A-4147-A177-3AD203B41FA5}">
                      <a16:colId xmlns:a16="http://schemas.microsoft.com/office/drawing/2014/main" val="950198527"/>
                    </a:ext>
                  </a:extLst>
                </a:gridCol>
                <a:gridCol w="805339">
                  <a:extLst>
                    <a:ext uri="{9D8B030D-6E8A-4147-A177-3AD203B41FA5}">
                      <a16:colId xmlns:a16="http://schemas.microsoft.com/office/drawing/2014/main" val="8592796"/>
                    </a:ext>
                  </a:extLst>
                </a:gridCol>
                <a:gridCol w="805339">
                  <a:extLst>
                    <a:ext uri="{9D8B030D-6E8A-4147-A177-3AD203B41FA5}">
                      <a16:colId xmlns:a16="http://schemas.microsoft.com/office/drawing/2014/main" val="1528345659"/>
                    </a:ext>
                  </a:extLst>
                </a:gridCol>
                <a:gridCol w="693830">
                  <a:extLst>
                    <a:ext uri="{9D8B030D-6E8A-4147-A177-3AD203B41FA5}">
                      <a16:colId xmlns:a16="http://schemas.microsoft.com/office/drawing/2014/main" val="2366944243"/>
                    </a:ext>
                  </a:extLst>
                </a:gridCol>
              </a:tblGrid>
              <a:tr h="178628">
                <a:tc rowSpan="2">
                  <a:txBody>
                    <a:bodyPr/>
                    <a:lstStyle/>
                    <a:p>
                      <a:pPr algn="ctr" fontAlgn="ctr">
                        <a:buNone/>
                      </a:pPr>
                      <a:r>
                        <a:rPr lang="pt-BR" sz="1200" b="0" i="0" u="none" strike="noStrike">
                          <a:solidFill>
                            <a:srgbClr val="000000"/>
                          </a:solidFill>
                          <a:effectLst/>
                          <a:latin typeface="Calibri Light" panose="020F0302020204030204" pitchFamily="34" charset="0"/>
                        </a:rPr>
                        <a:t> Municípios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Soja (ha)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Produtividade média 2024/2025 (sc/ha)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buNone/>
                      </a:pPr>
                      <a:r>
                        <a:rPr lang="pt-BR" sz="1200" b="0" i="0" u="none" strike="noStrike">
                          <a:solidFill>
                            <a:srgbClr val="000000"/>
                          </a:solidFill>
                          <a:effectLst/>
                          <a:latin typeface="Calibri Light" panose="020F0302020204030204" pitchFamily="34" charset="0"/>
                        </a:rPr>
                        <a:t> Avaliação preliminar 06/03/2026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gridSpan="3">
                  <a:txBody>
                    <a:bodyPr/>
                    <a:lstStyle/>
                    <a:p>
                      <a:pPr algn="ctr" fontAlgn="ctr">
                        <a:buNone/>
                      </a:pPr>
                      <a:r>
                        <a:rPr lang="pt-BR" sz="1200" b="0" i="0" u="none" strike="noStrike">
                          <a:solidFill>
                            <a:srgbClr val="000000"/>
                          </a:solidFill>
                          <a:effectLst/>
                          <a:latin typeface="Calibri Light" panose="020F0302020204030204" pitchFamily="34" charset="0"/>
                        </a:rPr>
                        <a:t>Condições das lavouras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545545380"/>
                  </a:ext>
                </a:extLst>
              </a:tr>
              <a:tr h="350111">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Menor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Maior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Bom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Regular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Ruim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0785728"/>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Anastácio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27.175,51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43,4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pt-BR" sz="1200" b="0" i="0" u="none" strike="noStrike" dirty="0">
                          <a:solidFill>
                            <a:srgbClr val="000000"/>
                          </a:solidFill>
                          <a:effectLst/>
                          <a:latin typeface="Calibri Light" panose="020F0302020204030204" pitchFamily="34" charset="0"/>
                        </a:rPr>
                        <a:t> -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63%</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23%</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14%</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997002"/>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Aquidauana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3.011,40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27,2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66%</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16%</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18%</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59198011"/>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Bela Vista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87.790,79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37,8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42,0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75,0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50%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7776298"/>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Bodoquena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17.798,38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47,6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67%</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19%</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14%</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8848278"/>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Bonito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87.888,71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55,7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17%</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13%</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4073936"/>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Caracol</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16.722,78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26,8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63,5 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63,5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30%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3627253"/>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Corumbá</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6.473,86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55,1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68%</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19%</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13%</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7808693"/>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Guia Lopes da Laguna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34.084,92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50,2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8038475"/>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Jardim</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35.927,41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29,1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22%</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18%</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20014424"/>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Maracaju</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374.204,68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72,1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52%</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19%</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29%</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2678504"/>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Miranda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15.409,12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55,5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69%</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18%</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13%</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4393667"/>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Nioaque</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35.617,10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38,6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61%</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21%</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18%</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1100873"/>
                  </a:ext>
                </a:extLst>
              </a:tr>
              <a:tr h="185773">
                <a:tc>
                  <a:txBody>
                    <a:bodyPr/>
                    <a:lstStyle/>
                    <a:p>
                      <a:pPr algn="l" fontAlgn="b">
                        <a:buNone/>
                      </a:pPr>
                      <a:r>
                        <a:rPr lang="pt-BR" sz="1200" b="0" i="0" u="none" strike="noStrike">
                          <a:solidFill>
                            <a:srgbClr val="000000"/>
                          </a:solidFill>
                          <a:effectLst/>
                          <a:latin typeface="Calibri Light" panose="020F0302020204030204" pitchFamily="34" charset="0"/>
                        </a:rPr>
                        <a:t>Porto Murtinho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17.884,80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35,4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 -</a:t>
                      </a:r>
                      <a:endPar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23%</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17%</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1110740"/>
                  </a:ext>
                </a:extLst>
              </a:tr>
            </a:tbl>
          </a:graphicData>
        </a:graphic>
      </p:graphicFrame>
    </p:spTree>
    <p:extLst>
      <p:ext uri="{BB962C8B-B14F-4D97-AF65-F5344CB8AC3E}">
        <p14:creationId xmlns:p14="http://schemas.microsoft.com/office/powerpoint/2010/main" val="107085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0C2B4352-3AD7-C723-88AD-B74D6D5F414D}"/>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pic>
        <p:nvPicPr>
          <p:cNvPr id="9" name="object 2">
            <a:extLst>
              <a:ext uri="{FF2B5EF4-FFF2-40B4-BE49-F238E27FC236}">
                <a16:creationId xmlns:a16="http://schemas.microsoft.com/office/drawing/2014/main" id="{F74DB835-D0E5-86FA-F7C8-5D722B521BD7}"/>
              </a:ext>
            </a:extLst>
          </p:cNvPr>
          <p:cNvPicPr/>
          <p:nvPr/>
        </p:nvPicPr>
        <p:blipFill>
          <a:blip r:embed="rId3" cstate="print"/>
          <a:stretch>
            <a:fillRect/>
          </a:stretch>
        </p:blipFill>
        <p:spPr>
          <a:xfrm>
            <a:off x="2" y="0"/>
            <a:ext cx="12191998" cy="6856170"/>
          </a:xfrm>
          <a:prstGeom prst="rect">
            <a:avLst/>
          </a:prstGeom>
        </p:spPr>
      </p:pic>
      <p:sp>
        <p:nvSpPr>
          <p:cNvPr id="12" name="CaixaDeTexto 11">
            <a:extLst>
              <a:ext uri="{FF2B5EF4-FFF2-40B4-BE49-F238E27FC236}">
                <a16:creationId xmlns:a16="http://schemas.microsoft.com/office/drawing/2014/main" id="{6199CFD2-15E3-4A5B-A727-6C7558AB756F}"/>
              </a:ext>
            </a:extLst>
          </p:cNvPr>
          <p:cNvSpPr txBox="1"/>
          <p:nvPr/>
        </p:nvSpPr>
        <p:spPr>
          <a:xfrm>
            <a:off x="1986276" y="0"/>
            <a:ext cx="5320045" cy="33025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Região Centro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Municípios: </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Dois irmãos do Buriti, Terenos, Sidrolândia, Campo Grande, Nova Alvorada do Sul, Rio Brilhante, Ribas do Rio Pardo, Santa Rita do Pardo e Brasilândia.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Estádio fenológico:</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Enchimento de grão: </a:t>
            </a:r>
            <a:r>
              <a:rPr kumimoji="0" lang="pt-BR" sz="1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no momento, a regional apresenta, em sua maior parte, boa qualidade no desenvolvimento dos grãos.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Boa: grãos sadios e bem desenvolvidos.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Moderada: grãos com problemas de desenvolvimento e sanidade.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Baixa: grãos chochos. </a:t>
            </a:r>
          </a:p>
        </p:txBody>
      </p:sp>
      <p:sp>
        <p:nvSpPr>
          <p:cNvPr id="14" name="CaixaDeTexto 13">
            <a:extLst>
              <a:ext uri="{FF2B5EF4-FFF2-40B4-BE49-F238E27FC236}">
                <a16:creationId xmlns:a16="http://schemas.microsoft.com/office/drawing/2014/main" id="{CC1CD836-F8D2-466A-9D3A-C2D61A0D9892}"/>
              </a:ext>
            </a:extLst>
          </p:cNvPr>
          <p:cNvSpPr txBox="1"/>
          <p:nvPr/>
        </p:nvSpPr>
        <p:spPr>
          <a:xfrm>
            <a:off x="67517" y="151002"/>
            <a:ext cx="18120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rPr>
              <a:t>1ª SAFRA DE SOJA</a:t>
            </a:r>
            <a:endParaRPr kumimoji="0" lang="pt-BR"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Google Shape;91;p2">
            <a:extLst>
              <a:ext uri="{FF2B5EF4-FFF2-40B4-BE49-F238E27FC236}">
                <a16:creationId xmlns:a16="http://schemas.microsoft.com/office/drawing/2014/main" id="{4EB07D0F-31E8-4037-DCC7-A7B92AEC338A}"/>
              </a:ext>
            </a:extLst>
          </p:cNvPr>
          <p:cNvSpPr txBox="1"/>
          <p:nvPr/>
        </p:nvSpPr>
        <p:spPr>
          <a:xfrm>
            <a:off x="3667387" y="6550223"/>
            <a:ext cx="655180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a:ea typeface="Calibri"/>
                <a:cs typeface="Calibri"/>
                <a:sym typeface="Calibri"/>
              </a:rPr>
              <a:t>Ed. nº 650/2026 | Março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tângulo 15">
            <a:extLst>
              <a:ext uri="{FF2B5EF4-FFF2-40B4-BE49-F238E27FC236}">
                <a16:creationId xmlns:a16="http://schemas.microsoft.com/office/drawing/2014/main" id="{B7473DD0-DAB0-4479-5B85-7B89DEC3E673}"/>
              </a:ext>
            </a:extLst>
          </p:cNvPr>
          <p:cNvSpPr/>
          <p:nvPr/>
        </p:nvSpPr>
        <p:spPr>
          <a:xfrm>
            <a:off x="5065934" y="6166748"/>
            <a:ext cx="375470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Fonte: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SIGA/MS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Elaboração: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e Sistema Famasul</a:t>
            </a:r>
          </a:p>
        </p:txBody>
      </p:sp>
      <p:sp>
        <p:nvSpPr>
          <p:cNvPr id="8" name="CaixaDeTexto 1">
            <a:extLst>
              <a:ext uri="{FF2B5EF4-FFF2-40B4-BE49-F238E27FC236}">
                <a16:creationId xmlns:a16="http://schemas.microsoft.com/office/drawing/2014/main" id="{8196297E-4DC7-89C0-B703-73057E82D6B3}"/>
              </a:ext>
            </a:extLst>
          </p:cNvPr>
          <p:cNvSpPr txBox="1"/>
          <p:nvPr/>
        </p:nvSpPr>
        <p:spPr>
          <a:xfrm>
            <a:off x="7942700" y="25715"/>
            <a:ext cx="3989218"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1450" b="1" dirty="0">
                <a:solidFill>
                  <a:srgbClr val="0D0D0D"/>
                </a:solidFill>
                <a:latin typeface="Calibri Light"/>
                <a:cs typeface="Calibri Light"/>
              </a:rPr>
              <a:t>G</a:t>
            </a:r>
            <a:r>
              <a:rPr lang="pt-BR" sz="1450" b="1" spc="-35" dirty="0">
                <a:solidFill>
                  <a:srgbClr val="0D0D0D"/>
                </a:solidFill>
                <a:latin typeface="Calibri Light"/>
                <a:cs typeface="Calibri Light"/>
              </a:rPr>
              <a:t>r</a:t>
            </a:r>
            <a:r>
              <a:rPr lang="pt-BR" sz="1450" b="1" spc="-15" dirty="0">
                <a:solidFill>
                  <a:srgbClr val="0D0D0D"/>
                </a:solidFill>
                <a:latin typeface="Calibri Light"/>
                <a:cs typeface="Calibri Light"/>
              </a:rPr>
              <a:t>á</a:t>
            </a:r>
            <a:r>
              <a:rPr lang="pt-BR" sz="1450" b="1" spc="-5" dirty="0">
                <a:solidFill>
                  <a:srgbClr val="0D0D0D"/>
                </a:solidFill>
                <a:latin typeface="Calibri Light"/>
                <a:cs typeface="Calibri Light"/>
              </a:rPr>
              <a:t>f</a:t>
            </a:r>
            <a:r>
              <a:rPr lang="pt-BR" sz="1450" b="1" spc="-10" dirty="0">
                <a:solidFill>
                  <a:srgbClr val="0D0D0D"/>
                </a:solidFill>
                <a:latin typeface="Calibri Light"/>
                <a:cs typeface="Calibri Light"/>
              </a:rPr>
              <a:t>i</a:t>
            </a:r>
            <a:r>
              <a:rPr lang="pt-BR" sz="1450" b="1" spc="-30" dirty="0">
                <a:solidFill>
                  <a:srgbClr val="0D0D0D"/>
                </a:solidFill>
                <a:latin typeface="Calibri Light"/>
                <a:cs typeface="Calibri Light"/>
              </a:rPr>
              <a:t>c</a:t>
            </a:r>
            <a:r>
              <a:rPr lang="pt-BR" sz="1450" b="1" dirty="0">
                <a:solidFill>
                  <a:srgbClr val="0D0D0D"/>
                </a:solidFill>
                <a:latin typeface="Calibri Light"/>
                <a:cs typeface="Calibri Light"/>
              </a:rPr>
              <a:t>o</a:t>
            </a:r>
            <a:r>
              <a:rPr lang="pt-BR" sz="1450" b="1" spc="-70"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6</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lang="pt-BR" sz="1450" dirty="0">
                <a:solidFill>
                  <a:srgbClr val="0D0D0D"/>
                </a:solidFill>
                <a:latin typeface="Calibri Light"/>
                <a:cs typeface="Calibri Light"/>
              </a:rPr>
              <a:t>C</a:t>
            </a:r>
            <a:r>
              <a:rPr lang="pt-BR" sz="1450" spc="-15" dirty="0">
                <a:solidFill>
                  <a:srgbClr val="0D0D0D"/>
                </a:solidFill>
                <a:latin typeface="Calibri Light"/>
                <a:cs typeface="Calibri Light"/>
              </a:rPr>
              <a:t>ond</a:t>
            </a:r>
            <a:r>
              <a:rPr lang="pt-BR" sz="1450" spc="-10" dirty="0">
                <a:solidFill>
                  <a:srgbClr val="0D0D0D"/>
                </a:solidFill>
                <a:latin typeface="Calibri Light"/>
                <a:cs typeface="Calibri Light"/>
              </a:rPr>
              <a:t>i</a:t>
            </a:r>
            <a:r>
              <a:rPr lang="pt-BR" sz="1450" spc="-20" dirty="0">
                <a:solidFill>
                  <a:srgbClr val="0D0D0D"/>
                </a:solidFill>
                <a:latin typeface="Calibri Light"/>
                <a:cs typeface="Calibri Light"/>
              </a:rPr>
              <a:t>ç</a:t>
            </a:r>
            <a:r>
              <a:rPr lang="pt-BR" sz="1450" spc="-30" dirty="0">
                <a:solidFill>
                  <a:srgbClr val="0D0D0D"/>
                </a:solidFill>
                <a:latin typeface="Calibri Light"/>
                <a:cs typeface="Calibri Light"/>
              </a:rPr>
              <a:t>õ</a:t>
            </a:r>
            <a:r>
              <a:rPr lang="pt-BR" sz="1450" spc="-25" dirty="0">
                <a:solidFill>
                  <a:srgbClr val="0D0D0D"/>
                </a:solidFill>
                <a:latin typeface="Calibri Light"/>
                <a:cs typeface="Calibri Light"/>
              </a:rPr>
              <a:t>e</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das</a:t>
            </a:r>
            <a:r>
              <a:rPr lang="pt-BR" sz="1450" spc="-40" dirty="0">
                <a:solidFill>
                  <a:srgbClr val="0D0D0D"/>
                </a:solidFill>
                <a:latin typeface="Calibri Light"/>
                <a:cs typeface="Calibri Light"/>
              </a:rPr>
              <a:t> </a:t>
            </a:r>
            <a:r>
              <a:rPr lang="pt-BR" sz="1450" dirty="0">
                <a:solidFill>
                  <a:srgbClr val="0D0D0D"/>
                </a:solidFill>
                <a:latin typeface="Calibri Light"/>
                <a:cs typeface="Calibri Light"/>
              </a:rPr>
              <a:t>l</a:t>
            </a:r>
            <a:r>
              <a:rPr lang="pt-BR" sz="1450" spc="-25" dirty="0">
                <a:solidFill>
                  <a:srgbClr val="0D0D0D"/>
                </a:solidFill>
                <a:latin typeface="Calibri Light"/>
                <a:cs typeface="Calibri Light"/>
              </a:rPr>
              <a:t>a</a:t>
            </a:r>
            <a:r>
              <a:rPr lang="pt-BR" sz="1450" spc="-15" dirty="0">
                <a:solidFill>
                  <a:srgbClr val="0D0D0D"/>
                </a:solidFill>
                <a:latin typeface="Calibri Light"/>
                <a:cs typeface="Calibri Light"/>
              </a:rPr>
              <a:t>vo</a:t>
            </a:r>
            <a:r>
              <a:rPr lang="pt-BR" sz="1450" spc="-25" dirty="0">
                <a:solidFill>
                  <a:srgbClr val="0D0D0D"/>
                </a:solidFill>
                <a:latin typeface="Calibri Light"/>
                <a:cs typeface="Calibri Light"/>
              </a:rPr>
              <a:t>u</a:t>
            </a:r>
            <a:r>
              <a:rPr lang="pt-BR" sz="1450" spc="-45" dirty="0">
                <a:solidFill>
                  <a:srgbClr val="0D0D0D"/>
                </a:solidFill>
                <a:latin typeface="Calibri Light"/>
                <a:cs typeface="Calibri Light"/>
              </a:rPr>
              <a:t>r</a:t>
            </a:r>
            <a:r>
              <a:rPr lang="pt-BR" sz="1450" spc="-15" dirty="0">
                <a:solidFill>
                  <a:srgbClr val="0D0D0D"/>
                </a:solidFill>
                <a:latin typeface="Calibri Light"/>
                <a:cs typeface="Calibri Light"/>
              </a:rPr>
              <a:t>a</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a:t>
            </a:r>
            <a:r>
              <a:rPr lang="pt-BR" sz="1450" spc="-30" dirty="0">
                <a:solidFill>
                  <a:srgbClr val="0D0D0D"/>
                </a:solidFill>
                <a:latin typeface="Calibri Light"/>
                <a:cs typeface="Calibri Light"/>
              </a:rPr>
              <a:t> </a:t>
            </a:r>
            <a:r>
              <a:rPr lang="pt-BR" sz="1450" spc="-25" dirty="0">
                <a:solidFill>
                  <a:srgbClr val="0D0D0D"/>
                </a:solidFill>
                <a:latin typeface="Calibri Light"/>
                <a:cs typeface="Calibri Light"/>
              </a:rPr>
              <a:t>r</a:t>
            </a:r>
            <a:r>
              <a:rPr lang="pt-BR" sz="1450" dirty="0">
                <a:solidFill>
                  <a:srgbClr val="0D0D0D"/>
                </a:solidFill>
                <a:latin typeface="Calibri Light"/>
                <a:cs typeface="Calibri Light"/>
              </a:rPr>
              <a:t>e</a:t>
            </a:r>
            <a:r>
              <a:rPr lang="pt-BR" sz="1450" spc="-10" dirty="0">
                <a:solidFill>
                  <a:srgbClr val="0D0D0D"/>
                </a:solidFill>
                <a:latin typeface="Calibri Light"/>
                <a:cs typeface="Calibri Light"/>
              </a:rPr>
              <a:t>gi</a:t>
            </a:r>
            <a:r>
              <a:rPr lang="pt-BR" sz="1450" spc="-15" dirty="0">
                <a:solidFill>
                  <a:srgbClr val="0D0D0D"/>
                </a:solidFill>
                <a:latin typeface="Calibri Light"/>
                <a:cs typeface="Calibri Light"/>
              </a:rPr>
              <a:t>ã</a:t>
            </a:r>
            <a:r>
              <a:rPr lang="pt-BR" sz="1450" dirty="0">
                <a:solidFill>
                  <a:srgbClr val="0D0D0D"/>
                </a:solidFill>
                <a:latin typeface="Calibri Light"/>
                <a:cs typeface="Calibri Light"/>
              </a:rPr>
              <a:t>o</a:t>
            </a:r>
            <a:r>
              <a:rPr lang="pt-BR" sz="1450" spc="-70" dirty="0">
                <a:solidFill>
                  <a:srgbClr val="0D0D0D"/>
                </a:solidFill>
                <a:latin typeface="Calibri Light"/>
                <a:cs typeface="Calibri Light"/>
              </a:rPr>
              <a:t> </a:t>
            </a:r>
            <a:r>
              <a:rPr lang="pt-BR" sz="1450" spc="5" dirty="0">
                <a:solidFill>
                  <a:srgbClr val="0D0D0D"/>
                </a:solidFill>
                <a:latin typeface="Calibri Light"/>
                <a:cs typeface="Calibri Light"/>
              </a:rPr>
              <a:t>c</a:t>
            </a:r>
            <a:r>
              <a:rPr lang="pt-BR" sz="1450" spc="-10" dirty="0">
                <a:solidFill>
                  <a:srgbClr val="0D0D0D"/>
                </a:solidFill>
                <a:latin typeface="Calibri Light"/>
                <a:cs typeface="Calibri Light"/>
              </a:rPr>
              <a:t>e</a:t>
            </a:r>
            <a:r>
              <a:rPr lang="pt-BR" sz="1450" spc="-25" dirty="0">
                <a:solidFill>
                  <a:srgbClr val="0D0D0D"/>
                </a:solidFill>
                <a:latin typeface="Calibri Light"/>
                <a:cs typeface="Calibri Light"/>
              </a:rPr>
              <a:t>n</a:t>
            </a:r>
            <a:r>
              <a:rPr lang="pt-BR" sz="1450" spc="-10" dirty="0">
                <a:solidFill>
                  <a:srgbClr val="0D0D0D"/>
                </a:solidFill>
                <a:latin typeface="Calibri Light"/>
                <a:cs typeface="Calibri Light"/>
              </a:rPr>
              <a:t>t</a:t>
            </a:r>
            <a:r>
              <a:rPr lang="pt-BR" sz="1450" spc="-45" dirty="0">
                <a:solidFill>
                  <a:srgbClr val="0D0D0D"/>
                </a:solidFill>
                <a:latin typeface="Calibri Light"/>
                <a:cs typeface="Calibri Light"/>
              </a:rPr>
              <a:t>r</a:t>
            </a:r>
            <a:r>
              <a:rPr lang="pt-BR" sz="1450" dirty="0">
                <a:solidFill>
                  <a:srgbClr val="0D0D0D"/>
                </a:solidFill>
                <a:latin typeface="Calibri Light"/>
                <a:cs typeface="Calibri Light"/>
              </a:rPr>
              <a:t>o</a:t>
            </a:r>
            <a:endParaRPr lang="pt-BR" sz="1450" dirty="0">
              <a:latin typeface="Calibri Light"/>
              <a:cs typeface="Calibri Light"/>
            </a:endParaRPr>
          </a:p>
        </p:txBody>
      </p:sp>
      <p:sp>
        <p:nvSpPr>
          <p:cNvPr id="10" name="CaixaDeTexto 1">
            <a:extLst>
              <a:ext uri="{FF2B5EF4-FFF2-40B4-BE49-F238E27FC236}">
                <a16:creationId xmlns:a16="http://schemas.microsoft.com/office/drawing/2014/main" id="{68474479-7A72-74C2-CB5E-AAB73A1436E6}"/>
              </a:ext>
            </a:extLst>
          </p:cNvPr>
          <p:cNvSpPr txBox="1"/>
          <p:nvPr/>
        </p:nvSpPr>
        <p:spPr>
          <a:xfrm>
            <a:off x="5007864" y="3555494"/>
            <a:ext cx="4438646"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1450" b="1" spc="-105" dirty="0">
                <a:solidFill>
                  <a:srgbClr val="0D0D0D"/>
                </a:solidFill>
                <a:latin typeface="Calibri Light"/>
                <a:cs typeface="Calibri Light"/>
              </a:rPr>
              <a:t>T</a:t>
            </a:r>
            <a:r>
              <a:rPr lang="pt-BR" sz="1450" b="1" dirty="0">
                <a:solidFill>
                  <a:srgbClr val="0D0D0D"/>
                </a:solidFill>
                <a:latin typeface="Calibri Light"/>
                <a:cs typeface="Calibri Light"/>
              </a:rPr>
              <a:t>a</a:t>
            </a:r>
            <a:r>
              <a:rPr lang="pt-BR" sz="1450" b="1" spc="-15" dirty="0">
                <a:solidFill>
                  <a:srgbClr val="0D0D0D"/>
                </a:solidFill>
                <a:latin typeface="Calibri Light"/>
                <a:cs typeface="Calibri Light"/>
              </a:rPr>
              <a:t>b</a:t>
            </a:r>
            <a:r>
              <a:rPr lang="pt-BR" sz="1450" b="1" spc="-25" dirty="0">
                <a:solidFill>
                  <a:srgbClr val="0D0D0D"/>
                </a:solidFill>
                <a:latin typeface="Calibri Light"/>
                <a:cs typeface="Calibri Light"/>
              </a:rPr>
              <a:t>e</a:t>
            </a:r>
            <a:r>
              <a:rPr lang="pt-BR" sz="1450" b="1" spc="-10" dirty="0">
                <a:solidFill>
                  <a:srgbClr val="0D0D0D"/>
                </a:solidFill>
                <a:latin typeface="Calibri Light"/>
                <a:cs typeface="Calibri Light"/>
              </a:rPr>
              <a:t>l</a:t>
            </a:r>
            <a:r>
              <a:rPr lang="pt-BR" sz="1450" b="1" dirty="0">
                <a:solidFill>
                  <a:srgbClr val="0D0D0D"/>
                </a:solidFill>
                <a:latin typeface="Calibri Light"/>
                <a:cs typeface="Calibri Light"/>
              </a:rPr>
              <a:t>a</a:t>
            </a:r>
            <a:r>
              <a:rPr lang="pt-BR" sz="1450" b="1" spc="-55"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5</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kumimoji="0" lang="pt-BR" sz="1450" b="0" i="0" u="none" strike="noStrike" kern="1200" cap="none" spc="-15" normalizeH="0" baseline="0" noProof="0" dirty="0">
                <a:ln>
                  <a:noFill/>
                </a:ln>
                <a:solidFill>
                  <a:srgbClr val="0D0D0D"/>
                </a:solidFill>
                <a:effectLst/>
                <a:uLnTx/>
                <a:uFillTx/>
                <a:latin typeface="Calibri Light"/>
                <a:ea typeface="+mn-ea"/>
                <a:cs typeface="Calibri Light"/>
              </a:rPr>
              <a:t>Monitoramento das lavouras da região </a:t>
            </a:r>
            <a:r>
              <a:rPr lang="pt-BR" sz="1450" spc="5" dirty="0">
                <a:solidFill>
                  <a:srgbClr val="0D0D0D"/>
                </a:solidFill>
                <a:latin typeface="Calibri Light"/>
                <a:cs typeface="Calibri Light"/>
              </a:rPr>
              <a:t>c</a:t>
            </a:r>
            <a:r>
              <a:rPr lang="pt-BR" sz="1450" spc="-10" dirty="0">
                <a:solidFill>
                  <a:srgbClr val="0D0D0D"/>
                </a:solidFill>
                <a:latin typeface="Calibri Light"/>
                <a:cs typeface="Calibri Light"/>
              </a:rPr>
              <a:t>e</a:t>
            </a:r>
            <a:r>
              <a:rPr lang="pt-BR" sz="1450" spc="-25" dirty="0">
                <a:solidFill>
                  <a:srgbClr val="0D0D0D"/>
                </a:solidFill>
                <a:latin typeface="Calibri Light"/>
                <a:cs typeface="Calibri Light"/>
              </a:rPr>
              <a:t>n</a:t>
            </a:r>
            <a:r>
              <a:rPr lang="pt-BR" sz="1450" spc="-10" dirty="0">
                <a:solidFill>
                  <a:srgbClr val="0D0D0D"/>
                </a:solidFill>
                <a:latin typeface="Calibri Light"/>
                <a:cs typeface="Calibri Light"/>
              </a:rPr>
              <a:t>t</a:t>
            </a:r>
            <a:r>
              <a:rPr lang="pt-BR" sz="1450" spc="-45" dirty="0">
                <a:solidFill>
                  <a:srgbClr val="0D0D0D"/>
                </a:solidFill>
                <a:latin typeface="Calibri Light"/>
                <a:cs typeface="Calibri Light"/>
              </a:rPr>
              <a:t>r</a:t>
            </a:r>
            <a:r>
              <a:rPr lang="pt-BR" sz="1450" dirty="0">
                <a:solidFill>
                  <a:srgbClr val="0D0D0D"/>
                </a:solidFill>
                <a:latin typeface="Calibri Light"/>
                <a:cs typeface="Calibri Light"/>
              </a:rPr>
              <a:t>o</a:t>
            </a:r>
            <a:endParaRPr lang="pt-BR" sz="1450" dirty="0">
              <a:latin typeface="Calibri Light"/>
              <a:cs typeface="Calibri Light"/>
            </a:endParaRPr>
          </a:p>
        </p:txBody>
      </p:sp>
      <p:graphicFrame>
        <p:nvGraphicFramePr>
          <p:cNvPr id="13" name="Diagrama 12">
            <a:extLst>
              <a:ext uri="{FF2B5EF4-FFF2-40B4-BE49-F238E27FC236}">
                <a16:creationId xmlns:a16="http://schemas.microsoft.com/office/drawing/2014/main" id="{153EDD04-754E-5035-2C78-D634B4F9FE35}"/>
              </a:ext>
            </a:extLst>
          </p:cNvPr>
          <p:cNvGraphicFramePr/>
          <p:nvPr>
            <p:extLst>
              <p:ext uri="{D42A27DB-BD31-4B8C-83A1-F6EECF244321}">
                <p14:modId xmlns:p14="http://schemas.microsoft.com/office/powerpoint/2010/main" val="2545689599"/>
              </p:ext>
            </p:extLst>
          </p:nvPr>
        </p:nvGraphicFramePr>
        <p:xfrm>
          <a:off x="2043033" y="1603469"/>
          <a:ext cx="5276474" cy="510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m 14" descr="Mapa&#10;&#10;O conteúdo gerado por IA pode estar incorreto.">
            <a:extLst>
              <a:ext uri="{FF2B5EF4-FFF2-40B4-BE49-F238E27FC236}">
                <a16:creationId xmlns:a16="http://schemas.microsoft.com/office/drawing/2014/main" id="{75299B3B-2CD2-486E-ABE7-B77F2C85D33B}"/>
              </a:ext>
            </a:extLst>
          </p:cNvPr>
          <p:cNvPicPr>
            <a:picLocks noChangeAspect="1"/>
          </p:cNvPicPr>
          <p:nvPr/>
        </p:nvPicPr>
        <p:blipFill>
          <a:blip r:embed="rId9">
            <a:extLst>
              <a:ext uri="{28A0092B-C50C-407E-A947-70E740481C1C}">
                <a14:useLocalDpi xmlns:a14="http://schemas.microsoft.com/office/drawing/2010/main" val="0"/>
              </a:ext>
            </a:extLst>
          </a:blip>
          <a:srcRect l="14736" t="16981" r="14736" b="15382"/>
          <a:stretch>
            <a:fillRect/>
          </a:stretch>
        </p:blipFill>
        <p:spPr>
          <a:xfrm>
            <a:off x="-20392" y="1642537"/>
            <a:ext cx="1987839" cy="1347962"/>
          </a:xfrm>
          <a:prstGeom prst="rect">
            <a:avLst/>
          </a:prstGeom>
          <a:ln>
            <a:noFill/>
          </a:ln>
          <a:effectLst>
            <a:outerShdw blurRad="292100" dist="139700" dir="2700000" algn="tl" rotWithShape="0">
              <a:srgbClr val="333333">
                <a:alpha val="65000"/>
              </a:srgbClr>
            </a:outerShdw>
          </a:effectLst>
        </p:spPr>
      </p:pic>
      <p:graphicFrame>
        <p:nvGraphicFramePr>
          <p:cNvPr id="2" name="Gráfico 1">
            <a:extLst>
              <a:ext uri="{FF2B5EF4-FFF2-40B4-BE49-F238E27FC236}">
                <a16:creationId xmlns:a16="http://schemas.microsoft.com/office/drawing/2014/main" id="{728A2A17-66F6-4927-B72F-E01D2C5872CC}"/>
              </a:ext>
            </a:extLst>
          </p:cNvPr>
          <p:cNvGraphicFramePr>
            <a:graphicFrameLocks/>
          </p:cNvGraphicFramePr>
          <p:nvPr>
            <p:extLst>
              <p:ext uri="{D42A27DB-BD31-4B8C-83A1-F6EECF244321}">
                <p14:modId xmlns:p14="http://schemas.microsoft.com/office/powerpoint/2010/main" val="3448144867"/>
              </p:ext>
            </p:extLst>
          </p:nvPr>
        </p:nvGraphicFramePr>
        <p:xfrm>
          <a:off x="8018495" y="362926"/>
          <a:ext cx="3946386" cy="288573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 name="Tabela 3">
            <a:extLst>
              <a:ext uri="{FF2B5EF4-FFF2-40B4-BE49-F238E27FC236}">
                <a16:creationId xmlns:a16="http://schemas.microsoft.com/office/drawing/2014/main" id="{65F2B4AE-217B-F6F0-BBFB-A5A987B4DB6C}"/>
              </a:ext>
            </a:extLst>
          </p:cNvPr>
          <p:cNvGraphicFramePr>
            <a:graphicFrameLocks noGrp="1"/>
          </p:cNvGraphicFramePr>
          <p:nvPr>
            <p:extLst>
              <p:ext uri="{D42A27DB-BD31-4B8C-83A1-F6EECF244321}">
                <p14:modId xmlns:p14="http://schemas.microsoft.com/office/powerpoint/2010/main" val="1881115520"/>
              </p:ext>
            </p:extLst>
          </p:nvPr>
        </p:nvGraphicFramePr>
        <p:xfrm>
          <a:off x="2377637" y="3841528"/>
          <a:ext cx="9131299" cy="2339340"/>
        </p:xfrm>
        <a:graphic>
          <a:graphicData uri="http://schemas.openxmlformats.org/drawingml/2006/table">
            <a:tbl>
              <a:tblPr/>
              <a:tblGrid>
                <a:gridCol w="1734575">
                  <a:extLst>
                    <a:ext uri="{9D8B030D-6E8A-4147-A177-3AD203B41FA5}">
                      <a16:colId xmlns:a16="http://schemas.microsoft.com/office/drawing/2014/main" val="3872814371"/>
                    </a:ext>
                  </a:extLst>
                </a:gridCol>
                <a:gridCol w="830118">
                  <a:extLst>
                    <a:ext uri="{9D8B030D-6E8A-4147-A177-3AD203B41FA5}">
                      <a16:colId xmlns:a16="http://schemas.microsoft.com/office/drawing/2014/main" val="2328022869"/>
                    </a:ext>
                  </a:extLst>
                </a:gridCol>
                <a:gridCol w="1238982">
                  <a:extLst>
                    <a:ext uri="{9D8B030D-6E8A-4147-A177-3AD203B41FA5}">
                      <a16:colId xmlns:a16="http://schemas.microsoft.com/office/drawing/2014/main" val="4112061770"/>
                    </a:ext>
                  </a:extLst>
                </a:gridCol>
                <a:gridCol w="1511558">
                  <a:extLst>
                    <a:ext uri="{9D8B030D-6E8A-4147-A177-3AD203B41FA5}">
                      <a16:colId xmlns:a16="http://schemas.microsoft.com/office/drawing/2014/main" val="1441742363"/>
                    </a:ext>
                  </a:extLst>
                </a:gridCol>
                <a:gridCol w="1511558">
                  <a:extLst>
                    <a:ext uri="{9D8B030D-6E8A-4147-A177-3AD203B41FA5}">
                      <a16:colId xmlns:a16="http://schemas.microsoft.com/office/drawing/2014/main" val="3019967000"/>
                    </a:ext>
                  </a:extLst>
                </a:gridCol>
                <a:gridCol w="805339">
                  <a:extLst>
                    <a:ext uri="{9D8B030D-6E8A-4147-A177-3AD203B41FA5}">
                      <a16:colId xmlns:a16="http://schemas.microsoft.com/office/drawing/2014/main" val="3728523110"/>
                    </a:ext>
                  </a:extLst>
                </a:gridCol>
                <a:gridCol w="805339">
                  <a:extLst>
                    <a:ext uri="{9D8B030D-6E8A-4147-A177-3AD203B41FA5}">
                      <a16:colId xmlns:a16="http://schemas.microsoft.com/office/drawing/2014/main" val="445528932"/>
                    </a:ext>
                  </a:extLst>
                </a:gridCol>
                <a:gridCol w="693830">
                  <a:extLst>
                    <a:ext uri="{9D8B030D-6E8A-4147-A177-3AD203B41FA5}">
                      <a16:colId xmlns:a16="http://schemas.microsoft.com/office/drawing/2014/main" val="1214281310"/>
                    </a:ext>
                  </a:extLst>
                </a:gridCol>
              </a:tblGrid>
              <a:tr h="190500">
                <a:tc rowSpan="2">
                  <a:txBody>
                    <a:bodyPr/>
                    <a:lstStyle/>
                    <a:p>
                      <a:pPr algn="ctr" fontAlgn="ctr">
                        <a:buNone/>
                      </a:pPr>
                      <a:r>
                        <a:rPr lang="pt-BR" sz="1200" b="0" i="0" u="none" strike="noStrike">
                          <a:solidFill>
                            <a:srgbClr val="000000"/>
                          </a:solidFill>
                          <a:effectLst/>
                          <a:latin typeface="Calibri Light" panose="020F0302020204030204" pitchFamily="34" charset="0"/>
                        </a:rPr>
                        <a:t> Municípios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Soja (ha)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Produtividade média 2024/2025 (sc/ha)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buNone/>
                      </a:pPr>
                      <a:r>
                        <a:rPr lang="pt-BR" sz="1200" b="0" i="0" u="none" strike="noStrike">
                          <a:solidFill>
                            <a:srgbClr val="000000"/>
                          </a:solidFill>
                          <a:effectLst/>
                          <a:latin typeface="Calibri Light" panose="020F0302020204030204" pitchFamily="34" charset="0"/>
                        </a:rPr>
                        <a:t> Avaliação preliminar 06/03/2026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gridSpan="3">
                  <a:txBody>
                    <a:bodyPr/>
                    <a:lstStyle/>
                    <a:p>
                      <a:pPr algn="ctr" fontAlgn="ctr">
                        <a:buNone/>
                      </a:pPr>
                      <a:r>
                        <a:rPr lang="pt-BR" sz="1200" b="0" i="0" u="none" strike="noStrike">
                          <a:solidFill>
                            <a:srgbClr val="000000"/>
                          </a:solidFill>
                          <a:effectLst/>
                          <a:latin typeface="Calibri Light" panose="020F0302020204030204" pitchFamily="34" charset="0"/>
                        </a:rPr>
                        <a:t>Condições das lavouras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16140840"/>
                  </a:ext>
                </a:extLst>
              </a:tr>
              <a:tr h="0">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Menor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Maior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Bom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Regular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Ruim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5294029"/>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Brasilândia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3.415,09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60,0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90,0 </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90,0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153254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Campo Grande</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143.732,87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49,0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395048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Dois irmãos do Buriti</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27.888,59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47,2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7609988"/>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Nova Alvorada do Sul</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87.170,38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53,0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a:t>
                      </a:r>
                      <a:endParaRPr lang="pt-BR" sz="1200" b="0" i="0" u="none" strike="noStrike">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9085760"/>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Ribas do Rio Pardo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48.508,24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53,1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a:t>
                      </a:r>
                      <a:endParaRPr lang="pt-BR" sz="1200" b="0" i="0" u="none" strike="noStrike">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1042370"/>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Rio Brilhante</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181.490,45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51,0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77,9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0017188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Santa Rita do Pardo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3.195,68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40,5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13453875"/>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Sidrolândia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293.350,65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49,2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55,0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73,0</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65%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7370315"/>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Terenos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56.392,01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59,9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kumimoji="0" lang="pt-BR"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a:t>
                      </a:r>
                      <a:endParaRPr lang="pt-BR" sz="1200" b="0" i="0" u="none" strike="noStrike" dirty="0">
                        <a:solidFill>
                          <a:srgbClr val="000000"/>
                        </a:solidFill>
                        <a:effectLst/>
                        <a:latin typeface="Calibri Light" panose="020F0302020204030204" pitchFamily="34" charset="0"/>
                      </a:endParaRP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70%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2180999"/>
                  </a:ext>
                </a:extLst>
              </a:tr>
            </a:tbl>
          </a:graphicData>
        </a:graphic>
      </p:graphicFrame>
    </p:spTree>
    <p:extLst>
      <p:ext uri="{BB962C8B-B14F-4D97-AF65-F5344CB8AC3E}">
        <p14:creationId xmlns:p14="http://schemas.microsoft.com/office/powerpoint/2010/main" val="129513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Logotipo&#10;&#10;Descrição gerada automaticamente">
            <a:extLst>
              <a:ext uri="{FF2B5EF4-FFF2-40B4-BE49-F238E27FC236}">
                <a16:creationId xmlns:a16="http://schemas.microsoft.com/office/drawing/2014/main" id="{557624AE-0C90-C83F-83A4-8E8309B7753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4938135" y="2691812"/>
            <a:ext cx="4578105" cy="1146050"/>
          </a:xfrm>
          <a:prstGeom prst="rect">
            <a:avLst/>
          </a:prstGeom>
        </p:spPr>
      </p:pic>
      <p:pic>
        <p:nvPicPr>
          <p:cNvPr id="5" name="object 2">
            <a:extLst>
              <a:ext uri="{FF2B5EF4-FFF2-40B4-BE49-F238E27FC236}">
                <a16:creationId xmlns:a16="http://schemas.microsoft.com/office/drawing/2014/main" id="{3604124D-168E-CCDC-0A43-0E16800F81A0}"/>
              </a:ext>
            </a:extLst>
          </p:cNvPr>
          <p:cNvPicPr/>
          <p:nvPr/>
        </p:nvPicPr>
        <p:blipFill>
          <a:blip r:embed="rId4" cstate="print"/>
          <a:stretch>
            <a:fillRect/>
          </a:stretch>
        </p:blipFill>
        <p:spPr>
          <a:xfrm>
            <a:off x="2" y="-9306"/>
            <a:ext cx="12191998" cy="6856170"/>
          </a:xfrm>
          <a:prstGeom prst="rect">
            <a:avLst/>
          </a:prstGeom>
        </p:spPr>
      </p:pic>
      <p:sp>
        <p:nvSpPr>
          <p:cNvPr id="12" name="CaixaDeTexto 11">
            <a:extLst>
              <a:ext uri="{FF2B5EF4-FFF2-40B4-BE49-F238E27FC236}">
                <a16:creationId xmlns:a16="http://schemas.microsoft.com/office/drawing/2014/main" id="{6199CFD2-15E3-4A5B-A727-6C7558AB756F}"/>
              </a:ext>
            </a:extLst>
          </p:cNvPr>
          <p:cNvSpPr txBox="1"/>
          <p:nvPr/>
        </p:nvSpPr>
        <p:spPr>
          <a:xfrm>
            <a:off x="1975607" y="0"/>
            <a:ext cx="5339879" cy="29904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Região Sul</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Municípios:</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Itaporã,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Douradina</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Dourados, Deodápolis, Angélica, Ivinhema, Glória de Dourados, Fátima do Sul, Vicentina, Caarapó e </a:t>
            </a:r>
            <a:r>
              <a:rPr kumimoji="0" lang="pt-BR" sz="1400" b="0" i="0"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Juti</a:t>
            </a:r>
            <a:r>
              <a:rPr kumimoji="0" lang="pt-BR" sz="1400" b="0"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Estádio fenológico: </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pt-BR" sz="1400" b="1" dirty="0">
              <a:solidFill>
                <a:prstClr val="black">
                  <a:lumMod val="95000"/>
                  <a:lumOff val="5000"/>
                </a:prstClr>
              </a:solidFill>
              <a:latin typeface="Calibri Light" panose="020F0302020204030204"/>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Enchimento de grão: </a:t>
            </a:r>
            <a:r>
              <a:rPr kumimoji="0" lang="pt-BR" sz="1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no momento, a regional apresenta, em sua maior parte, grãos com qualidade boa a moderada.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Boa: grãos sadios e bem desenvolvidos.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Moderada: grãos com problemas de desenvolvimento e sanidade.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Baixa: grãos chochos. </a:t>
            </a:r>
          </a:p>
        </p:txBody>
      </p:sp>
      <p:sp>
        <p:nvSpPr>
          <p:cNvPr id="14" name="CaixaDeTexto 13">
            <a:extLst>
              <a:ext uri="{FF2B5EF4-FFF2-40B4-BE49-F238E27FC236}">
                <a16:creationId xmlns:a16="http://schemas.microsoft.com/office/drawing/2014/main" id="{C56D20E3-8865-4BF4-99BF-86BE95A15B8E}"/>
              </a:ext>
            </a:extLst>
          </p:cNvPr>
          <p:cNvSpPr txBox="1"/>
          <p:nvPr/>
        </p:nvSpPr>
        <p:spPr>
          <a:xfrm>
            <a:off x="81793" y="199332"/>
            <a:ext cx="18120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Calibri" panose="020F0502020204030204"/>
                <a:ea typeface="+mn-ea"/>
                <a:cs typeface="+mn-cs"/>
              </a:rPr>
              <a:t>1ª SAFRA DE SOJA</a:t>
            </a:r>
            <a:endParaRPr kumimoji="0" lang="pt-BR"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Google Shape;91;p2">
            <a:extLst>
              <a:ext uri="{FF2B5EF4-FFF2-40B4-BE49-F238E27FC236}">
                <a16:creationId xmlns:a16="http://schemas.microsoft.com/office/drawing/2014/main" id="{DCA784A4-FF9B-C87B-D4CD-8DF3DDEA661E}"/>
              </a:ext>
            </a:extLst>
          </p:cNvPr>
          <p:cNvSpPr txBox="1"/>
          <p:nvPr/>
        </p:nvSpPr>
        <p:spPr>
          <a:xfrm>
            <a:off x="3667387" y="6550223"/>
            <a:ext cx="655180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Calibri"/>
                <a:ea typeface="Calibri"/>
                <a:cs typeface="Calibri"/>
                <a:sym typeface="Calibri"/>
              </a:rPr>
              <a:t>Ed. nº 650/2026 | Março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tângulo 12">
            <a:extLst>
              <a:ext uri="{FF2B5EF4-FFF2-40B4-BE49-F238E27FC236}">
                <a16:creationId xmlns:a16="http://schemas.microsoft.com/office/drawing/2014/main" id="{559B6795-0076-66CC-141A-41972328C846}"/>
              </a:ext>
            </a:extLst>
          </p:cNvPr>
          <p:cNvSpPr/>
          <p:nvPr/>
        </p:nvSpPr>
        <p:spPr>
          <a:xfrm>
            <a:off x="5221856" y="6319391"/>
            <a:ext cx="375470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Fonte: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SIGA/MS </a:t>
            </a:r>
            <a:r>
              <a:rPr kumimoji="0" lang="pt-BR" sz="900" b="1" i="0" u="none" strike="noStrike" kern="1200" cap="none" spc="0" normalizeH="0" baseline="0" noProof="0" dirty="0">
                <a:ln>
                  <a:noFill/>
                </a:ln>
                <a:solidFill>
                  <a:prstClr val="black"/>
                </a:solidFill>
                <a:effectLst/>
                <a:uLnTx/>
                <a:uFillTx/>
                <a:latin typeface="Calibri Light" panose="020F0302020204030204"/>
                <a:ea typeface="+mn-ea"/>
                <a:cs typeface="+mn-cs"/>
              </a:rPr>
              <a:t>Elaboração: </a:t>
            </a:r>
            <a:r>
              <a:rPr kumimoji="0" lang="pt-BR" sz="900" b="0" i="0" u="none" strike="noStrike" kern="1200" cap="none" spc="0" normalizeH="0" baseline="0" noProof="0" dirty="0">
                <a:ln>
                  <a:noFill/>
                </a:ln>
                <a:solidFill>
                  <a:prstClr val="black"/>
                </a:solidFill>
                <a:effectLst/>
                <a:uLnTx/>
                <a:uFillTx/>
                <a:latin typeface="Calibri Light" panose="020F0302020204030204"/>
                <a:ea typeface="+mn-ea"/>
                <a:cs typeface="+mn-cs"/>
              </a:rPr>
              <a:t>Aprosoja/MS  e Sistema Famasul</a:t>
            </a:r>
          </a:p>
        </p:txBody>
      </p:sp>
      <p:sp>
        <p:nvSpPr>
          <p:cNvPr id="7" name="CaixaDeTexto 6">
            <a:extLst>
              <a:ext uri="{FF2B5EF4-FFF2-40B4-BE49-F238E27FC236}">
                <a16:creationId xmlns:a16="http://schemas.microsoft.com/office/drawing/2014/main" id="{B3AA9402-BA5A-6F1F-F582-909182AC225C}"/>
              </a:ext>
            </a:extLst>
          </p:cNvPr>
          <p:cNvSpPr txBox="1"/>
          <p:nvPr/>
        </p:nvSpPr>
        <p:spPr>
          <a:xfrm>
            <a:off x="7894632" y="24769"/>
            <a:ext cx="3718222" cy="315471"/>
          </a:xfrm>
          <a:prstGeom prst="rect">
            <a:avLst/>
          </a:prstGeom>
          <a:noFill/>
        </p:spPr>
        <p:txBody>
          <a:bodyPr wrap="square">
            <a:spAutoFit/>
          </a:bodyPr>
          <a:lstStyle/>
          <a:p>
            <a:pPr marL="12700">
              <a:lnSpc>
                <a:spcPct val="100000"/>
              </a:lnSpc>
              <a:spcBef>
                <a:spcPts val="100"/>
              </a:spcBef>
            </a:pPr>
            <a:r>
              <a:rPr lang="pt-BR" sz="1450" b="1" dirty="0">
                <a:solidFill>
                  <a:srgbClr val="0D0D0D"/>
                </a:solidFill>
                <a:latin typeface="Calibri Light"/>
                <a:cs typeface="Calibri Light"/>
              </a:rPr>
              <a:t>G</a:t>
            </a:r>
            <a:r>
              <a:rPr lang="pt-BR" sz="1450" b="1" spc="-35" dirty="0">
                <a:solidFill>
                  <a:srgbClr val="0D0D0D"/>
                </a:solidFill>
                <a:latin typeface="Calibri Light"/>
                <a:cs typeface="Calibri Light"/>
              </a:rPr>
              <a:t>r</a:t>
            </a:r>
            <a:r>
              <a:rPr lang="pt-BR" sz="1450" b="1" spc="-15" dirty="0">
                <a:solidFill>
                  <a:srgbClr val="0D0D0D"/>
                </a:solidFill>
                <a:latin typeface="Calibri Light"/>
                <a:cs typeface="Calibri Light"/>
              </a:rPr>
              <a:t>á</a:t>
            </a:r>
            <a:r>
              <a:rPr lang="pt-BR" sz="1450" b="1" spc="-5" dirty="0">
                <a:solidFill>
                  <a:srgbClr val="0D0D0D"/>
                </a:solidFill>
                <a:latin typeface="Calibri Light"/>
                <a:cs typeface="Calibri Light"/>
              </a:rPr>
              <a:t>f</a:t>
            </a:r>
            <a:r>
              <a:rPr lang="pt-BR" sz="1450" b="1" spc="-10" dirty="0">
                <a:solidFill>
                  <a:srgbClr val="0D0D0D"/>
                </a:solidFill>
                <a:latin typeface="Calibri Light"/>
                <a:cs typeface="Calibri Light"/>
              </a:rPr>
              <a:t>i</a:t>
            </a:r>
            <a:r>
              <a:rPr lang="pt-BR" sz="1450" b="1" spc="-30" dirty="0">
                <a:solidFill>
                  <a:srgbClr val="0D0D0D"/>
                </a:solidFill>
                <a:latin typeface="Calibri Light"/>
                <a:cs typeface="Calibri Light"/>
              </a:rPr>
              <a:t>c</a:t>
            </a:r>
            <a:r>
              <a:rPr lang="pt-BR" sz="1450" b="1" dirty="0">
                <a:solidFill>
                  <a:srgbClr val="0D0D0D"/>
                </a:solidFill>
                <a:latin typeface="Calibri Light"/>
                <a:cs typeface="Calibri Light"/>
              </a:rPr>
              <a:t>o</a:t>
            </a:r>
            <a:r>
              <a:rPr lang="pt-BR" sz="1450" b="1" spc="-70"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7</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lang="pt-BR" sz="1450" dirty="0">
                <a:solidFill>
                  <a:srgbClr val="0D0D0D"/>
                </a:solidFill>
                <a:latin typeface="Calibri Light"/>
                <a:cs typeface="Calibri Light"/>
              </a:rPr>
              <a:t>C</a:t>
            </a:r>
            <a:r>
              <a:rPr lang="pt-BR" sz="1450" spc="-15" dirty="0">
                <a:solidFill>
                  <a:srgbClr val="0D0D0D"/>
                </a:solidFill>
                <a:latin typeface="Calibri Light"/>
                <a:cs typeface="Calibri Light"/>
              </a:rPr>
              <a:t>ond</a:t>
            </a:r>
            <a:r>
              <a:rPr lang="pt-BR" sz="1450" spc="-10" dirty="0">
                <a:solidFill>
                  <a:srgbClr val="0D0D0D"/>
                </a:solidFill>
                <a:latin typeface="Calibri Light"/>
                <a:cs typeface="Calibri Light"/>
              </a:rPr>
              <a:t>i</a:t>
            </a:r>
            <a:r>
              <a:rPr lang="pt-BR" sz="1450" spc="-20" dirty="0">
                <a:solidFill>
                  <a:srgbClr val="0D0D0D"/>
                </a:solidFill>
                <a:latin typeface="Calibri Light"/>
                <a:cs typeface="Calibri Light"/>
              </a:rPr>
              <a:t>ç</a:t>
            </a:r>
            <a:r>
              <a:rPr lang="pt-BR" sz="1450" spc="-30" dirty="0">
                <a:solidFill>
                  <a:srgbClr val="0D0D0D"/>
                </a:solidFill>
                <a:latin typeface="Calibri Light"/>
                <a:cs typeface="Calibri Light"/>
              </a:rPr>
              <a:t>õ</a:t>
            </a:r>
            <a:r>
              <a:rPr lang="pt-BR" sz="1450" spc="-25" dirty="0">
                <a:solidFill>
                  <a:srgbClr val="0D0D0D"/>
                </a:solidFill>
                <a:latin typeface="Calibri Light"/>
                <a:cs typeface="Calibri Light"/>
              </a:rPr>
              <a:t>e</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das</a:t>
            </a:r>
            <a:r>
              <a:rPr lang="pt-BR" sz="1450" spc="-40" dirty="0">
                <a:solidFill>
                  <a:srgbClr val="0D0D0D"/>
                </a:solidFill>
                <a:latin typeface="Calibri Light"/>
                <a:cs typeface="Calibri Light"/>
              </a:rPr>
              <a:t> </a:t>
            </a:r>
            <a:r>
              <a:rPr lang="pt-BR" sz="1450" dirty="0">
                <a:solidFill>
                  <a:srgbClr val="0D0D0D"/>
                </a:solidFill>
                <a:latin typeface="Calibri Light"/>
                <a:cs typeface="Calibri Light"/>
              </a:rPr>
              <a:t>l</a:t>
            </a:r>
            <a:r>
              <a:rPr lang="pt-BR" sz="1450" spc="-25" dirty="0">
                <a:solidFill>
                  <a:srgbClr val="0D0D0D"/>
                </a:solidFill>
                <a:latin typeface="Calibri Light"/>
                <a:cs typeface="Calibri Light"/>
              </a:rPr>
              <a:t>a</a:t>
            </a:r>
            <a:r>
              <a:rPr lang="pt-BR" sz="1450" spc="-15" dirty="0">
                <a:solidFill>
                  <a:srgbClr val="0D0D0D"/>
                </a:solidFill>
                <a:latin typeface="Calibri Light"/>
                <a:cs typeface="Calibri Light"/>
              </a:rPr>
              <a:t>vo</a:t>
            </a:r>
            <a:r>
              <a:rPr lang="pt-BR" sz="1450" spc="-25" dirty="0">
                <a:solidFill>
                  <a:srgbClr val="0D0D0D"/>
                </a:solidFill>
                <a:latin typeface="Calibri Light"/>
                <a:cs typeface="Calibri Light"/>
              </a:rPr>
              <a:t>u</a:t>
            </a:r>
            <a:r>
              <a:rPr lang="pt-BR" sz="1450" spc="-45" dirty="0">
                <a:solidFill>
                  <a:srgbClr val="0D0D0D"/>
                </a:solidFill>
                <a:latin typeface="Calibri Light"/>
                <a:cs typeface="Calibri Light"/>
              </a:rPr>
              <a:t>r</a:t>
            </a:r>
            <a:r>
              <a:rPr lang="pt-BR" sz="1450" spc="-15" dirty="0">
                <a:solidFill>
                  <a:srgbClr val="0D0D0D"/>
                </a:solidFill>
                <a:latin typeface="Calibri Light"/>
                <a:cs typeface="Calibri Light"/>
              </a:rPr>
              <a:t>a</a:t>
            </a:r>
            <a:r>
              <a:rPr lang="pt-BR" sz="1450" dirty="0">
                <a:solidFill>
                  <a:srgbClr val="0D0D0D"/>
                </a:solidFill>
                <a:latin typeface="Calibri Light"/>
                <a:cs typeface="Calibri Light"/>
              </a:rPr>
              <a:t>s</a:t>
            </a:r>
            <a:r>
              <a:rPr lang="pt-BR" sz="1450" spc="-50" dirty="0">
                <a:solidFill>
                  <a:srgbClr val="0D0D0D"/>
                </a:solidFill>
                <a:latin typeface="Calibri Light"/>
                <a:cs typeface="Calibri Light"/>
              </a:rPr>
              <a:t> </a:t>
            </a:r>
            <a:r>
              <a:rPr lang="pt-BR" sz="1450" dirty="0">
                <a:solidFill>
                  <a:srgbClr val="0D0D0D"/>
                </a:solidFill>
                <a:latin typeface="Calibri Light"/>
                <a:cs typeface="Calibri Light"/>
              </a:rPr>
              <a:t>da</a:t>
            </a:r>
            <a:r>
              <a:rPr lang="pt-BR" sz="1450" spc="-30" dirty="0">
                <a:solidFill>
                  <a:srgbClr val="0D0D0D"/>
                </a:solidFill>
                <a:latin typeface="Calibri Light"/>
                <a:cs typeface="Calibri Light"/>
              </a:rPr>
              <a:t> </a:t>
            </a:r>
            <a:r>
              <a:rPr lang="pt-BR" sz="1450" spc="-25" dirty="0">
                <a:solidFill>
                  <a:srgbClr val="0D0D0D"/>
                </a:solidFill>
                <a:latin typeface="Calibri Light"/>
                <a:cs typeface="Calibri Light"/>
              </a:rPr>
              <a:t>r</a:t>
            </a:r>
            <a:r>
              <a:rPr lang="pt-BR" sz="1450" dirty="0">
                <a:solidFill>
                  <a:srgbClr val="0D0D0D"/>
                </a:solidFill>
                <a:latin typeface="Calibri Light"/>
                <a:cs typeface="Calibri Light"/>
              </a:rPr>
              <a:t>e</a:t>
            </a:r>
            <a:r>
              <a:rPr lang="pt-BR" sz="1450" spc="-10" dirty="0">
                <a:solidFill>
                  <a:srgbClr val="0D0D0D"/>
                </a:solidFill>
                <a:latin typeface="Calibri Light"/>
                <a:cs typeface="Calibri Light"/>
              </a:rPr>
              <a:t>gi</a:t>
            </a:r>
            <a:r>
              <a:rPr lang="pt-BR" sz="1450" spc="-15" dirty="0">
                <a:solidFill>
                  <a:srgbClr val="0D0D0D"/>
                </a:solidFill>
                <a:latin typeface="Calibri Light"/>
                <a:cs typeface="Calibri Light"/>
              </a:rPr>
              <a:t>ã</a:t>
            </a:r>
            <a:r>
              <a:rPr lang="pt-BR" sz="1450" dirty="0">
                <a:solidFill>
                  <a:srgbClr val="0D0D0D"/>
                </a:solidFill>
                <a:latin typeface="Calibri Light"/>
                <a:cs typeface="Calibri Light"/>
              </a:rPr>
              <a:t>o</a:t>
            </a:r>
            <a:r>
              <a:rPr lang="pt-BR" sz="1450" spc="-70" dirty="0">
                <a:solidFill>
                  <a:srgbClr val="0D0D0D"/>
                </a:solidFill>
                <a:latin typeface="Calibri Light"/>
                <a:cs typeface="Calibri Light"/>
              </a:rPr>
              <a:t> </a:t>
            </a:r>
            <a:r>
              <a:rPr lang="pt-BR" sz="1450" dirty="0">
                <a:solidFill>
                  <a:srgbClr val="0D0D0D"/>
                </a:solidFill>
                <a:latin typeface="Calibri Light"/>
                <a:cs typeface="Calibri Light"/>
              </a:rPr>
              <a:t>sul</a:t>
            </a:r>
            <a:endParaRPr lang="pt-BR" sz="1450" dirty="0">
              <a:latin typeface="Calibri Light"/>
              <a:cs typeface="Calibri Light"/>
            </a:endParaRPr>
          </a:p>
        </p:txBody>
      </p:sp>
      <p:sp>
        <p:nvSpPr>
          <p:cNvPr id="9" name="CaixaDeTexto 1">
            <a:extLst>
              <a:ext uri="{FF2B5EF4-FFF2-40B4-BE49-F238E27FC236}">
                <a16:creationId xmlns:a16="http://schemas.microsoft.com/office/drawing/2014/main" id="{8C9EF8B9-A0ED-6ADD-7AD9-0136BA7E73A8}"/>
              </a:ext>
            </a:extLst>
          </p:cNvPr>
          <p:cNvSpPr txBox="1"/>
          <p:nvPr/>
        </p:nvSpPr>
        <p:spPr>
          <a:xfrm>
            <a:off x="5008403" y="3249584"/>
            <a:ext cx="4181606" cy="3154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1450" b="1" spc="-105" dirty="0">
                <a:solidFill>
                  <a:srgbClr val="0D0D0D"/>
                </a:solidFill>
                <a:latin typeface="Calibri Light"/>
                <a:cs typeface="Calibri Light"/>
              </a:rPr>
              <a:t>T</a:t>
            </a:r>
            <a:r>
              <a:rPr lang="pt-BR" sz="1450" b="1" dirty="0">
                <a:solidFill>
                  <a:srgbClr val="0D0D0D"/>
                </a:solidFill>
                <a:latin typeface="Calibri Light"/>
                <a:cs typeface="Calibri Light"/>
              </a:rPr>
              <a:t>a</a:t>
            </a:r>
            <a:r>
              <a:rPr lang="pt-BR" sz="1450" b="1" spc="-15" dirty="0">
                <a:solidFill>
                  <a:srgbClr val="0D0D0D"/>
                </a:solidFill>
                <a:latin typeface="Calibri Light"/>
                <a:cs typeface="Calibri Light"/>
              </a:rPr>
              <a:t>b</a:t>
            </a:r>
            <a:r>
              <a:rPr lang="pt-BR" sz="1450" b="1" spc="-25" dirty="0">
                <a:solidFill>
                  <a:srgbClr val="0D0D0D"/>
                </a:solidFill>
                <a:latin typeface="Calibri Light"/>
                <a:cs typeface="Calibri Light"/>
              </a:rPr>
              <a:t>e</a:t>
            </a:r>
            <a:r>
              <a:rPr lang="pt-BR" sz="1450" b="1" spc="-10" dirty="0">
                <a:solidFill>
                  <a:srgbClr val="0D0D0D"/>
                </a:solidFill>
                <a:latin typeface="Calibri Light"/>
                <a:cs typeface="Calibri Light"/>
              </a:rPr>
              <a:t>l</a:t>
            </a:r>
            <a:r>
              <a:rPr lang="pt-BR" sz="1450" b="1" dirty="0">
                <a:solidFill>
                  <a:srgbClr val="0D0D0D"/>
                </a:solidFill>
                <a:latin typeface="Calibri Light"/>
                <a:cs typeface="Calibri Light"/>
              </a:rPr>
              <a:t>a</a:t>
            </a:r>
            <a:r>
              <a:rPr lang="pt-BR" sz="1450" b="1" spc="-55" dirty="0">
                <a:solidFill>
                  <a:srgbClr val="0D0D0D"/>
                </a:solidFill>
                <a:latin typeface="Calibri Light"/>
                <a:cs typeface="Calibri Light"/>
              </a:rPr>
              <a:t> </a:t>
            </a:r>
            <a:r>
              <a:rPr lang="pt-BR" sz="1450" b="1" spc="-5" dirty="0">
                <a:solidFill>
                  <a:srgbClr val="0D0D0D"/>
                </a:solidFill>
                <a:latin typeface="Calibri Light"/>
                <a:cs typeface="Calibri Light"/>
              </a:rPr>
              <a:t>0</a:t>
            </a:r>
            <a:r>
              <a:rPr lang="pt-BR" sz="1450" b="1" dirty="0">
                <a:solidFill>
                  <a:srgbClr val="0D0D0D"/>
                </a:solidFill>
                <a:latin typeface="Calibri Light"/>
                <a:cs typeface="Calibri Light"/>
              </a:rPr>
              <a:t>6</a:t>
            </a:r>
            <a:r>
              <a:rPr lang="pt-BR" sz="1450" b="1" spc="-20" dirty="0">
                <a:solidFill>
                  <a:srgbClr val="0D0D0D"/>
                </a:solidFill>
                <a:latin typeface="Calibri Light"/>
                <a:cs typeface="Calibri Light"/>
              </a:rPr>
              <a:t> </a:t>
            </a:r>
            <a:r>
              <a:rPr lang="pt-BR" sz="1450" dirty="0">
                <a:solidFill>
                  <a:srgbClr val="0D0D0D"/>
                </a:solidFill>
                <a:latin typeface="Calibri Light"/>
                <a:cs typeface="Calibri Light"/>
              </a:rPr>
              <a:t>–</a:t>
            </a:r>
            <a:r>
              <a:rPr lang="pt-BR" sz="1450" spc="-10" dirty="0">
                <a:solidFill>
                  <a:srgbClr val="0D0D0D"/>
                </a:solidFill>
                <a:latin typeface="Calibri Light"/>
                <a:cs typeface="Calibri Light"/>
              </a:rPr>
              <a:t> </a:t>
            </a:r>
            <a:r>
              <a:rPr kumimoji="0" lang="pt-BR" sz="1450" b="0" i="0" u="none" strike="noStrike" kern="1200" cap="none" spc="-15" normalizeH="0" baseline="0" noProof="0" dirty="0">
                <a:ln>
                  <a:noFill/>
                </a:ln>
                <a:solidFill>
                  <a:srgbClr val="0D0D0D"/>
                </a:solidFill>
                <a:effectLst/>
                <a:uLnTx/>
                <a:uFillTx/>
                <a:latin typeface="Calibri Light"/>
                <a:ea typeface="+mn-ea"/>
                <a:cs typeface="Calibri Light"/>
              </a:rPr>
              <a:t>Monitoramento das lavouras da região </a:t>
            </a:r>
            <a:r>
              <a:rPr lang="pt-BR" sz="1450" dirty="0">
                <a:solidFill>
                  <a:srgbClr val="0D0D0D"/>
                </a:solidFill>
                <a:latin typeface="Calibri Light"/>
                <a:cs typeface="Calibri Light"/>
              </a:rPr>
              <a:t>sul</a:t>
            </a:r>
            <a:endParaRPr lang="pt-BR" sz="1450" dirty="0">
              <a:latin typeface="Calibri Light"/>
              <a:cs typeface="Calibri Light"/>
            </a:endParaRPr>
          </a:p>
        </p:txBody>
      </p:sp>
      <p:graphicFrame>
        <p:nvGraphicFramePr>
          <p:cNvPr id="11" name="Diagrama 10">
            <a:extLst>
              <a:ext uri="{FF2B5EF4-FFF2-40B4-BE49-F238E27FC236}">
                <a16:creationId xmlns:a16="http://schemas.microsoft.com/office/drawing/2014/main" id="{7149FE9B-693E-ECC2-11C2-3AE2B6FCE181}"/>
              </a:ext>
            </a:extLst>
          </p:cNvPr>
          <p:cNvGraphicFramePr/>
          <p:nvPr>
            <p:extLst>
              <p:ext uri="{D42A27DB-BD31-4B8C-83A1-F6EECF244321}">
                <p14:modId xmlns:p14="http://schemas.microsoft.com/office/powerpoint/2010/main" val="293654233"/>
              </p:ext>
            </p:extLst>
          </p:nvPr>
        </p:nvGraphicFramePr>
        <p:xfrm>
          <a:off x="2039012" y="1260893"/>
          <a:ext cx="5276474" cy="5102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Imagem 15" descr="Mapa&#10;&#10;O conteúdo gerado por IA pode estar incorreto.">
            <a:extLst>
              <a:ext uri="{FF2B5EF4-FFF2-40B4-BE49-F238E27FC236}">
                <a16:creationId xmlns:a16="http://schemas.microsoft.com/office/drawing/2014/main" id="{03C040ED-913A-491C-7155-8812DB14B4FB}"/>
              </a:ext>
            </a:extLst>
          </p:cNvPr>
          <p:cNvPicPr>
            <a:picLocks noChangeAspect="1"/>
          </p:cNvPicPr>
          <p:nvPr/>
        </p:nvPicPr>
        <p:blipFill>
          <a:blip r:embed="rId10">
            <a:extLst>
              <a:ext uri="{28A0092B-C50C-407E-A947-70E740481C1C}">
                <a14:useLocalDpi xmlns:a14="http://schemas.microsoft.com/office/drawing/2010/main" val="0"/>
              </a:ext>
            </a:extLst>
          </a:blip>
          <a:srcRect l="8171" t="12327" r="1407" b="8176"/>
          <a:stretch>
            <a:fillRect/>
          </a:stretch>
        </p:blipFill>
        <p:spPr>
          <a:xfrm>
            <a:off x="66040" y="1994788"/>
            <a:ext cx="1843529" cy="1146050"/>
          </a:xfrm>
          <a:prstGeom prst="rect">
            <a:avLst/>
          </a:prstGeom>
          <a:ln>
            <a:noFill/>
          </a:ln>
          <a:effectLst>
            <a:outerShdw blurRad="292100" dist="139700" dir="2700000" algn="tl" rotWithShape="0">
              <a:srgbClr val="333333">
                <a:alpha val="65000"/>
              </a:srgbClr>
            </a:outerShdw>
          </a:effectLst>
        </p:spPr>
      </p:pic>
      <p:graphicFrame>
        <p:nvGraphicFramePr>
          <p:cNvPr id="6" name="Gráfico 5">
            <a:extLst>
              <a:ext uri="{FF2B5EF4-FFF2-40B4-BE49-F238E27FC236}">
                <a16:creationId xmlns:a16="http://schemas.microsoft.com/office/drawing/2014/main" id="{DF06A04D-B064-41CA-9BD8-72675A8F0A83}"/>
              </a:ext>
            </a:extLst>
          </p:cNvPr>
          <p:cNvGraphicFramePr>
            <a:graphicFrameLocks/>
          </p:cNvGraphicFramePr>
          <p:nvPr>
            <p:extLst>
              <p:ext uri="{D42A27DB-BD31-4B8C-83A1-F6EECF244321}">
                <p14:modId xmlns:p14="http://schemas.microsoft.com/office/powerpoint/2010/main" val="565771882"/>
              </p:ext>
            </p:extLst>
          </p:nvPr>
        </p:nvGraphicFramePr>
        <p:xfrm>
          <a:off x="7671588" y="161496"/>
          <a:ext cx="4341642" cy="303047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 name="Tabela 1">
            <a:extLst>
              <a:ext uri="{FF2B5EF4-FFF2-40B4-BE49-F238E27FC236}">
                <a16:creationId xmlns:a16="http://schemas.microsoft.com/office/drawing/2014/main" id="{B7C49D21-3F23-1A9E-F8AA-2D4396ECD817}"/>
              </a:ext>
            </a:extLst>
          </p:cNvPr>
          <p:cNvGraphicFramePr>
            <a:graphicFrameLocks noGrp="1"/>
          </p:cNvGraphicFramePr>
          <p:nvPr>
            <p:extLst>
              <p:ext uri="{D42A27DB-BD31-4B8C-83A1-F6EECF244321}">
                <p14:modId xmlns:p14="http://schemas.microsoft.com/office/powerpoint/2010/main" val="3023524479"/>
              </p:ext>
            </p:extLst>
          </p:nvPr>
        </p:nvGraphicFramePr>
        <p:xfrm>
          <a:off x="2533557" y="3576191"/>
          <a:ext cx="9131299" cy="2735580"/>
        </p:xfrm>
        <a:graphic>
          <a:graphicData uri="http://schemas.openxmlformats.org/drawingml/2006/table">
            <a:tbl>
              <a:tblPr/>
              <a:tblGrid>
                <a:gridCol w="1734575">
                  <a:extLst>
                    <a:ext uri="{9D8B030D-6E8A-4147-A177-3AD203B41FA5}">
                      <a16:colId xmlns:a16="http://schemas.microsoft.com/office/drawing/2014/main" val="1406118865"/>
                    </a:ext>
                  </a:extLst>
                </a:gridCol>
                <a:gridCol w="830118">
                  <a:extLst>
                    <a:ext uri="{9D8B030D-6E8A-4147-A177-3AD203B41FA5}">
                      <a16:colId xmlns:a16="http://schemas.microsoft.com/office/drawing/2014/main" val="571269701"/>
                    </a:ext>
                  </a:extLst>
                </a:gridCol>
                <a:gridCol w="1238982">
                  <a:extLst>
                    <a:ext uri="{9D8B030D-6E8A-4147-A177-3AD203B41FA5}">
                      <a16:colId xmlns:a16="http://schemas.microsoft.com/office/drawing/2014/main" val="2802382249"/>
                    </a:ext>
                  </a:extLst>
                </a:gridCol>
                <a:gridCol w="1511558">
                  <a:extLst>
                    <a:ext uri="{9D8B030D-6E8A-4147-A177-3AD203B41FA5}">
                      <a16:colId xmlns:a16="http://schemas.microsoft.com/office/drawing/2014/main" val="3988083429"/>
                    </a:ext>
                  </a:extLst>
                </a:gridCol>
                <a:gridCol w="1511558">
                  <a:extLst>
                    <a:ext uri="{9D8B030D-6E8A-4147-A177-3AD203B41FA5}">
                      <a16:colId xmlns:a16="http://schemas.microsoft.com/office/drawing/2014/main" val="2241005641"/>
                    </a:ext>
                  </a:extLst>
                </a:gridCol>
                <a:gridCol w="805339">
                  <a:extLst>
                    <a:ext uri="{9D8B030D-6E8A-4147-A177-3AD203B41FA5}">
                      <a16:colId xmlns:a16="http://schemas.microsoft.com/office/drawing/2014/main" val="2432566340"/>
                    </a:ext>
                  </a:extLst>
                </a:gridCol>
                <a:gridCol w="805339">
                  <a:extLst>
                    <a:ext uri="{9D8B030D-6E8A-4147-A177-3AD203B41FA5}">
                      <a16:colId xmlns:a16="http://schemas.microsoft.com/office/drawing/2014/main" val="2018305216"/>
                    </a:ext>
                  </a:extLst>
                </a:gridCol>
                <a:gridCol w="693830">
                  <a:extLst>
                    <a:ext uri="{9D8B030D-6E8A-4147-A177-3AD203B41FA5}">
                      <a16:colId xmlns:a16="http://schemas.microsoft.com/office/drawing/2014/main" val="675999078"/>
                    </a:ext>
                  </a:extLst>
                </a:gridCol>
              </a:tblGrid>
              <a:tr h="190500">
                <a:tc rowSpan="2">
                  <a:txBody>
                    <a:bodyPr/>
                    <a:lstStyle/>
                    <a:p>
                      <a:pPr algn="ctr" fontAlgn="ctr">
                        <a:buNone/>
                      </a:pPr>
                      <a:r>
                        <a:rPr lang="pt-BR" sz="1200" b="0" i="0" u="none" strike="noStrike">
                          <a:solidFill>
                            <a:srgbClr val="000000"/>
                          </a:solidFill>
                          <a:effectLst/>
                          <a:latin typeface="Calibri Light" panose="020F0302020204030204" pitchFamily="34" charset="0"/>
                        </a:rPr>
                        <a:t> Municípios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Soja (ha)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buNone/>
                      </a:pPr>
                      <a:r>
                        <a:rPr lang="pt-BR" sz="1200" b="0" i="0" u="none" strike="noStrike">
                          <a:solidFill>
                            <a:srgbClr val="000000"/>
                          </a:solidFill>
                          <a:effectLst/>
                          <a:latin typeface="Calibri Light" panose="020F0302020204030204" pitchFamily="34" charset="0"/>
                        </a:rPr>
                        <a:t> Produtividade média 2024/2025 (sc/ha)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buNone/>
                      </a:pPr>
                      <a:r>
                        <a:rPr lang="pt-BR" sz="1200" b="0" i="0" u="none" strike="noStrike" dirty="0">
                          <a:solidFill>
                            <a:srgbClr val="000000"/>
                          </a:solidFill>
                          <a:effectLst/>
                          <a:latin typeface="Calibri Light" panose="020F0302020204030204" pitchFamily="34" charset="0"/>
                        </a:rPr>
                        <a:t> Avaliação preliminar 06/03/2026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gridSpan="3">
                  <a:txBody>
                    <a:bodyPr/>
                    <a:lstStyle/>
                    <a:p>
                      <a:pPr algn="ctr" fontAlgn="ctr">
                        <a:buNone/>
                      </a:pPr>
                      <a:r>
                        <a:rPr lang="pt-BR" sz="1200" b="0" i="0" u="none" strike="noStrike">
                          <a:solidFill>
                            <a:srgbClr val="000000"/>
                          </a:solidFill>
                          <a:effectLst/>
                          <a:latin typeface="Calibri Light" panose="020F0302020204030204" pitchFamily="34" charset="0"/>
                        </a:rPr>
                        <a:t>Condições das lavouras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750801498"/>
                  </a:ext>
                </a:extLst>
              </a:tr>
              <a:tr h="0">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Menor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100" b="0" i="0" u="none" strike="noStrike" dirty="0">
                          <a:solidFill>
                            <a:srgbClr val="000000"/>
                          </a:solidFill>
                          <a:effectLst/>
                          <a:latin typeface="Calibri Light" panose="020F0302020204030204" pitchFamily="34" charset="0"/>
                        </a:rPr>
                        <a:t> Maior produtividade média por talhão  (</a:t>
                      </a:r>
                      <a:r>
                        <a:rPr lang="pt-BR" sz="1100" b="0" i="0" u="none" strike="noStrike" dirty="0" err="1">
                          <a:solidFill>
                            <a:srgbClr val="000000"/>
                          </a:solidFill>
                          <a:effectLst/>
                          <a:latin typeface="Calibri Light" panose="020F0302020204030204" pitchFamily="34" charset="0"/>
                        </a:rPr>
                        <a:t>sc</a:t>
                      </a:r>
                      <a:r>
                        <a:rPr lang="pt-BR" sz="1100" b="0" i="0" u="none" strike="noStrike" dirty="0">
                          <a:solidFill>
                            <a:srgbClr val="000000"/>
                          </a:solidFill>
                          <a:effectLst/>
                          <a:latin typeface="Calibri Light" panose="020F0302020204030204" pitchFamily="34" charset="0"/>
                        </a:rPr>
                        <a:t>/ha)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Bom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Regular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pt-BR" sz="1200" b="0" i="0" u="none" strike="noStrike">
                          <a:solidFill>
                            <a:srgbClr val="000000"/>
                          </a:solidFill>
                          <a:effectLst/>
                          <a:latin typeface="Calibri Light" panose="020F0302020204030204" pitchFamily="34" charset="0"/>
                        </a:rPr>
                        <a:t>Ruim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7474363"/>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Angélica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23.926,38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40,1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66,0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2051950"/>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Caarapó</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132.899,54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41,3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86,0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6205373"/>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Deodápolis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27.337,68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31,7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7569659"/>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Douradina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19.045,09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27,2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72,0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5887586"/>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Dourados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264.305,20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40,0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24,0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75,0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08893527"/>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Fátima do Sul</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16.806,35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37,5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70,0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70,0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044027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Glória de Dourados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10.146,30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37,1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54,0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54,0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2023412"/>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Itaporã</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102.105,00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36,4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45,0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78,0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1347978"/>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Ivinhema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33.230,04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50,3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50%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10%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4363441"/>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Juti</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44.134,75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40,5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28,0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55,0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20%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36251199"/>
                  </a:ext>
                </a:extLst>
              </a:tr>
              <a:tr h="198120">
                <a:tc>
                  <a:txBody>
                    <a:bodyPr/>
                    <a:lstStyle/>
                    <a:p>
                      <a:pPr algn="l" fontAlgn="b">
                        <a:buNone/>
                      </a:pPr>
                      <a:r>
                        <a:rPr lang="pt-BR" sz="1200" b="0" i="0" u="none" strike="noStrike">
                          <a:solidFill>
                            <a:srgbClr val="000000"/>
                          </a:solidFill>
                          <a:effectLst/>
                          <a:latin typeface="Calibri Light" panose="020F0302020204030204" pitchFamily="34" charset="0"/>
                        </a:rPr>
                        <a:t>Vicentina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9.547,43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            38,7 </a:t>
                      </a:r>
                    </a:p>
                  </a:txBody>
                  <a:tcPr marL="7620" marR="45720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54864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 </a:t>
                      </a:r>
                    </a:p>
                  </a:txBody>
                  <a:tcPr marL="7620" marR="6400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a:solidFill>
                            <a:srgbClr val="000000"/>
                          </a:solidFill>
                          <a:effectLst/>
                          <a:latin typeface="Calibri Light" panose="020F0302020204030204" pitchFamily="34" charset="0"/>
                        </a:rPr>
                        <a:t>40%</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pt-BR" sz="1200" b="0" i="0" u="none" strike="noStrike" dirty="0">
                          <a:solidFill>
                            <a:srgbClr val="000000"/>
                          </a:solidFill>
                          <a:effectLst/>
                          <a:latin typeface="Calibri Light" panose="020F0302020204030204" pitchFamily="34" charset="0"/>
                        </a:rPr>
                        <a:t>15%</a:t>
                      </a:r>
                    </a:p>
                  </a:txBody>
                  <a:tcPr marL="7620" marR="18288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14217330"/>
                  </a:ext>
                </a:extLst>
              </a:tr>
            </a:tbl>
          </a:graphicData>
        </a:graphic>
      </p:graphicFrame>
    </p:spTree>
    <p:extLst>
      <p:ext uri="{BB962C8B-B14F-4D97-AF65-F5344CB8AC3E}">
        <p14:creationId xmlns:p14="http://schemas.microsoft.com/office/powerpoint/2010/main" val="48535823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883B21F8BA14446AFA26175DCCCB2A0" ma:contentTypeVersion="2" ma:contentTypeDescription="Crie um novo documento." ma:contentTypeScope="" ma:versionID="21480e68156d432ccd19c30ddf0e1b73">
  <xsd:schema xmlns:xsd="http://www.w3.org/2001/XMLSchema" xmlns:xs="http://www.w3.org/2001/XMLSchema" xmlns:p="http://schemas.microsoft.com/office/2006/metadata/properties" xmlns:ns3="968e7469-f680-48f2-aab3-5c64e9c61ed0" targetNamespace="http://schemas.microsoft.com/office/2006/metadata/properties" ma:root="true" ma:fieldsID="cc7ed0facc3c8955eb42363c52fa68c2" ns3:_="">
    <xsd:import namespace="968e7469-f680-48f2-aab3-5c64e9c61ed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e7469-f680-48f2-aab3-5c64e9c61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01A77E-F748-48E9-9A88-CB0D390949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8e7469-f680-48f2-aab3-5c64e9c61e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0110A8-3B0A-4780-9B44-3CD979D66AEE}">
  <ds:schemaRefs>
    <ds:schemaRef ds:uri="http://schemas.microsoft.com/sharepoint/v3/contenttype/forms"/>
  </ds:schemaRefs>
</ds:datastoreItem>
</file>

<file path=customXml/itemProps3.xml><?xml version="1.0" encoding="utf-8"?>
<ds:datastoreItem xmlns:ds="http://schemas.openxmlformats.org/officeDocument/2006/customXml" ds:itemID="{3ECCF70F-C828-4731-9BB8-25B8A1F5E241}">
  <ds:schemaRefs>
    <ds:schemaRef ds:uri="968e7469-f680-48f2-aab3-5c64e9c61ed0"/>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2006/metadata/properties"/>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78346</TotalTime>
  <Words>6680</Words>
  <Application>Microsoft Office PowerPoint</Application>
  <PresentationFormat>Widescreen</PresentationFormat>
  <Paragraphs>1363</Paragraphs>
  <Slides>35</Slides>
  <Notes>6</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35</vt:i4>
      </vt:variant>
    </vt:vector>
  </HeadingPairs>
  <TitlesOfParts>
    <vt:vector size="41" baseType="lpstr">
      <vt:lpstr>-apple-system</vt:lpstr>
      <vt:lpstr>Arial</vt:lpstr>
      <vt:lpstr>Arial Nova</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Gabriel Reis</dc:creator>
  <cp:lastModifiedBy>Flávio Aguena</cp:lastModifiedBy>
  <cp:revision>1343</cp:revision>
  <dcterms:created xsi:type="dcterms:W3CDTF">2021-09-28T12:17:36Z</dcterms:created>
  <dcterms:modified xsi:type="dcterms:W3CDTF">2026-03-10T14:04:34Z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0x010100E883B21F8BA14446AFA26175DCCCB2A0</vt:lpwstr>
  </property>
</Properties>
</file>